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457200" y="1506538"/>
            <a:ext cx="8229600" cy="1470025"/>
          </a:xfrm>
        </p:spPr>
        <p:txBody>
          <a:bodyPr/>
          <a:lstStyle/>
          <a:p>
            <a:pPr eaLnBrk="1" hangingPunct="1"/>
            <a:r>
              <a:rPr altLang="en-US"/>
              <a:t>Chronic and Refractory Periodontitis</a:t>
            </a:r>
            <a:endParaRPr lang="en-IN" altLang="en-US" dirty="0"/>
          </a:p>
        </p:txBody>
      </p:sp>
      <p:sp>
        <p:nvSpPr>
          <p:cNvPr id="6147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r>
              <a:rPr lang="en-US" dirty="0"/>
              <a:t>                                 DR SONA SHETH</a:t>
            </a:r>
          </a:p>
          <a:p>
            <a:pPr eaLnBrk="1" hangingPunct="1"/>
            <a:r>
              <a:rPr lang="en-US" dirty="0"/>
              <a:t>                                                    MDS</a:t>
            </a:r>
          </a:p>
          <a:p>
            <a:pPr eaLnBrk="1" hangingPunct="1"/>
            <a:r>
              <a:rPr lang="en-US" sz="3200" dirty="0"/>
              <a:t>Reader</a:t>
            </a:r>
            <a:br>
              <a:rPr lang="en-US" sz="3200" dirty="0"/>
            </a:br>
            <a:r>
              <a:rPr lang="en-US" sz="3200" dirty="0"/>
              <a:t>Dept. </a:t>
            </a:r>
            <a:r>
              <a:rPr lang="en-US" sz="3200"/>
              <a:t>of Periodontology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836613"/>
          </a:xfrm>
        </p:spPr>
        <p:txBody>
          <a:bodyPr/>
          <a:lstStyle/>
          <a:p>
            <a:pPr eaLnBrk="1" hangingPunct="1"/>
            <a:r>
              <a:rPr lang="en-US" altLang="en-US"/>
              <a:t>Introduction</a:t>
            </a:r>
            <a:endParaRPr lang="en-I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81075"/>
            <a:ext cx="8229600" cy="5876925"/>
          </a:xfrm>
        </p:spPr>
        <p:txBody>
          <a:bodyPr>
            <a:normAutofit fontScale="85000" lnSpcReduction="2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Chronic periodontitis is the most prevalent form of periodontitis.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It is considered to start a plaque-induced gingivitis, if left untreated progress into chronic periodontitis.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It was formerly known as adult periodontitis or slowly progressing  periodontitis.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In the presence of systemic or environment factors such as diabetes, smoking or stress, disease progression may become aggressive.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Chronic periodontitis lesions include loss of attachment and bone and is regarded as an irreversible condition.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Although this disease is seen more commonly in adults, it can occur in children and adolescents.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Chronic periodontitis has been defined as an infectious disease resulting in inflammation within the supporting tissues, progressive attachment loss and bone loss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819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8196" name="Picture 4" descr="11052012253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1125538"/>
            <a:ext cx="5688012" cy="426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921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9220" name="Picture 4" descr="1105201225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375" y="1125538"/>
            <a:ext cx="6048375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981075"/>
          </a:xfrm>
        </p:spPr>
        <p:txBody>
          <a:bodyPr/>
          <a:lstStyle/>
          <a:p>
            <a:pPr eaLnBrk="1" hangingPunct="1"/>
            <a:r>
              <a:rPr lang="en-US" altLang="en-US"/>
              <a:t>Clinical Feature</a:t>
            </a:r>
            <a:endParaRPr lang="en-I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81075"/>
            <a:ext cx="8229600" cy="5876925"/>
          </a:xfrm>
        </p:spPr>
        <p:txBody>
          <a:bodyPr>
            <a:normAutofit fontScale="77500" lnSpcReduction="2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Slightly to moderately swollen gingiva with alteration in colour ranging from pale red to magenta.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Loss gingival stippling with blunted or rolled gingival margins and flattened or cratered papilla.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Gingival bleeding either spontaneous or in response to probing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Exudation of </a:t>
            </a:r>
            <a:r>
              <a:rPr lang="en-US" dirty="0" err="1"/>
              <a:t>crevicular</a:t>
            </a:r>
            <a:r>
              <a:rPr lang="en-US" dirty="0"/>
              <a:t> fluid and suppuration from pocket.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Abscess formation in some in some cases when the pocket occludes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Thickened fibrotic marginal tissues obscuring the underlying inflammatory changes in cases of long-standing, low-grade inflammation</a:t>
            </a:r>
            <a:r>
              <a:rPr lang="en-IN" dirty="0"/>
              <a:t>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Supragingival and subgingival plaque accumulation.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Presence of suprabony or infrabony pocket formation.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Loss of clinical attachment.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Tooth mobility in advanced cases.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240</Words>
  <Application>Microsoft Office PowerPoint</Application>
  <PresentationFormat>On-screen Show (4:3)</PresentationFormat>
  <Paragraphs>23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Wingdings 2</vt:lpstr>
      <vt:lpstr>Office Theme</vt:lpstr>
      <vt:lpstr>Chronic and Refractory Periodontitis</vt:lpstr>
      <vt:lpstr>Introduction</vt:lpstr>
      <vt:lpstr>PowerPoint Presentation</vt:lpstr>
      <vt:lpstr>PowerPoint Presentation</vt:lpstr>
      <vt:lpstr>Clinical Feature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Chronic and Refractory Periodontitis</dc:title>
  <dc:creator>Admin</dc:creator>
  <cp:lastModifiedBy>shyamal chachcha</cp:lastModifiedBy>
  <cp:revision>3</cp:revision>
  <dcterms:created xsi:type="dcterms:W3CDTF">2006-08-16T00:00:00Z</dcterms:created>
  <dcterms:modified xsi:type="dcterms:W3CDTF">2023-04-05T04:36:17Z</dcterms:modified>
</cp:coreProperties>
</file>