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152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3EFBA-9D01-4545-83D1-BB838B0754C7}" type="datetimeFigureOut">
              <a:rPr lang="en-US" smtClean="0"/>
              <a:t>3/30/2023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8BDE5-7CE8-4186-82BB-BD86B45690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3EFBA-9D01-4545-83D1-BB838B0754C7}" type="datetimeFigureOut">
              <a:rPr lang="en-US" smtClean="0"/>
              <a:t>3/30/2023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8BDE5-7CE8-4186-82BB-BD86B45690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3EFBA-9D01-4545-83D1-BB838B0754C7}" type="datetimeFigureOut">
              <a:rPr lang="en-US" smtClean="0"/>
              <a:t>3/30/2023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8BDE5-7CE8-4186-82BB-BD86B45690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3EFBA-9D01-4545-83D1-BB838B0754C7}" type="datetimeFigureOut">
              <a:rPr lang="en-US" smtClean="0"/>
              <a:t>3/30/2023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8BDE5-7CE8-4186-82BB-BD86B45690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3EFBA-9D01-4545-83D1-BB838B0754C7}" type="datetimeFigureOut">
              <a:rPr lang="en-US" smtClean="0"/>
              <a:t>3/30/2023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8BDE5-7CE8-4186-82BB-BD86B45690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3EFBA-9D01-4545-83D1-BB838B0754C7}" type="datetimeFigureOut">
              <a:rPr lang="en-US" smtClean="0"/>
              <a:t>3/30/2023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8BDE5-7CE8-4186-82BB-BD86B45690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3EFBA-9D01-4545-83D1-BB838B0754C7}" type="datetimeFigureOut">
              <a:rPr lang="en-US" smtClean="0"/>
              <a:t>3/30/2023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8BDE5-7CE8-4186-82BB-BD86B45690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3EFBA-9D01-4545-83D1-BB838B0754C7}" type="datetimeFigureOut">
              <a:rPr lang="en-US" smtClean="0"/>
              <a:t>3/30/2023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8BDE5-7CE8-4186-82BB-BD86B45690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3EFBA-9D01-4545-83D1-BB838B0754C7}" type="datetimeFigureOut">
              <a:rPr lang="en-US" smtClean="0"/>
              <a:t>3/30/2023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8BDE5-7CE8-4186-82BB-BD86B45690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3EFBA-9D01-4545-83D1-BB838B0754C7}" type="datetimeFigureOut">
              <a:rPr lang="en-US" smtClean="0"/>
              <a:t>3/30/2023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8BDE5-7CE8-4186-82BB-BD86B45690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3EFBA-9D01-4545-83D1-BB838B0754C7}" type="datetimeFigureOut">
              <a:rPr lang="en-US" smtClean="0"/>
              <a:t>3/30/2023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8BDE5-7CE8-4186-82BB-BD86B45690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33EFBA-9D01-4545-83D1-BB838B0754C7}" type="datetimeFigureOut">
              <a:rPr lang="en-US" smtClean="0"/>
              <a:t>3/30/2023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F8BDE5-7CE8-4186-82BB-BD86B45690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90600"/>
            <a:ext cx="7772400" cy="1470025"/>
          </a:xfrm>
          <a:blipFill>
            <a:blip r:embed="rId2" cstate="print"/>
            <a:tile tx="0" ty="0" sx="100000" sy="100000" flip="none" algn="tl"/>
          </a:blipFill>
        </p:spPr>
        <p:txBody>
          <a:bodyPr/>
          <a:lstStyle/>
          <a:p>
            <a:r>
              <a:rPr lang="en-US" b="1" u="sng" dirty="0" smtClean="0">
                <a:solidFill>
                  <a:schemeClr val="bg1"/>
                </a:solidFill>
                <a:latin typeface="Arial Black" pitchFamily="34" charset="0"/>
              </a:rPr>
              <a:t>CULTURAL TABOOS</a:t>
            </a:r>
            <a:endParaRPr lang="en-US" b="1" u="sng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62200" y="4267200"/>
            <a:ext cx="4191000" cy="1447800"/>
          </a:xfrm>
          <a:blipFill>
            <a:blip r:embed="rId3" cstate="print"/>
            <a:tile tx="0" ty="0" sx="100000" sy="100000" flip="none" algn="tl"/>
          </a:blipFill>
        </p:spPr>
        <p:txBody>
          <a:bodyPr>
            <a:noAutofit/>
          </a:bodyPr>
          <a:lstStyle/>
          <a:p>
            <a:r>
              <a:rPr lang="en-US" sz="4000" b="1" dirty="0" smtClean="0">
                <a:solidFill>
                  <a:srgbClr val="7030A0"/>
                </a:solidFill>
                <a:latin typeface="Harlow Solid Italic" pitchFamily="82" charset="0"/>
              </a:rPr>
              <a:t>Dr. </a:t>
            </a:r>
            <a:r>
              <a:rPr lang="en-US" sz="4000" b="1" dirty="0" err="1" smtClean="0">
                <a:solidFill>
                  <a:srgbClr val="7030A0"/>
                </a:solidFill>
                <a:latin typeface="Harlow Solid Italic" pitchFamily="82" charset="0"/>
              </a:rPr>
              <a:t>Ekta</a:t>
            </a:r>
            <a:r>
              <a:rPr lang="en-US" sz="4000" b="1" dirty="0" smtClean="0">
                <a:solidFill>
                  <a:srgbClr val="7030A0"/>
                </a:solidFill>
                <a:latin typeface="Harlow Solid Italic" pitchFamily="82" charset="0"/>
              </a:rPr>
              <a:t> </a:t>
            </a:r>
            <a:r>
              <a:rPr lang="en-US" sz="4000" b="1" dirty="0" err="1" smtClean="0">
                <a:solidFill>
                  <a:srgbClr val="7030A0"/>
                </a:solidFill>
                <a:latin typeface="Harlow Solid Italic" pitchFamily="82" charset="0"/>
              </a:rPr>
              <a:t>Malvania</a:t>
            </a:r>
            <a:endParaRPr lang="en-US" sz="4000" b="1" dirty="0">
              <a:solidFill>
                <a:srgbClr val="7030A0"/>
              </a:solidFill>
              <a:latin typeface="Harlow Solid Italic" pitchFamily="82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/>
              <a:t>INTRODUCTION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Cultural concepts of disease and therapy throughout the world are different.</a:t>
            </a:r>
          </a:p>
          <a:p>
            <a:r>
              <a:rPr lang="en-US" dirty="0" smtClean="0"/>
              <a:t>They have been subject to many oral and written beliefs, superstitions and traditions and objectives of wide range of decorative and </a:t>
            </a:r>
            <a:r>
              <a:rPr lang="en-US" dirty="0" err="1" smtClean="0"/>
              <a:t>mutilatory</a:t>
            </a:r>
            <a:r>
              <a:rPr lang="en-US" dirty="0" smtClean="0"/>
              <a:t> practices.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/>
              <a:t>TEETH MUTILATIONS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Observed among people living in tropical regions of the world.</a:t>
            </a:r>
          </a:p>
          <a:p>
            <a:r>
              <a:rPr lang="en-US" dirty="0" smtClean="0"/>
              <a:t>These include:</a:t>
            </a:r>
          </a:p>
          <a:p>
            <a:pPr lvl="1"/>
            <a:r>
              <a:rPr lang="en-US" dirty="0" err="1" smtClean="0"/>
              <a:t>Nontherapeutic</a:t>
            </a:r>
            <a:r>
              <a:rPr lang="en-US" dirty="0" smtClean="0"/>
              <a:t> tooth extractions.</a:t>
            </a:r>
          </a:p>
          <a:p>
            <a:pPr lvl="1"/>
            <a:r>
              <a:rPr lang="en-US" dirty="0" smtClean="0"/>
              <a:t>Inlay work</a:t>
            </a:r>
          </a:p>
          <a:p>
            <a:pPr lvl="1"/>
            <a:r>
              <a:rPr lang="en-US" dirty="0" smtClean="0"/>
              <a:t>Staining of teeth.</a:t>
            </a:r>
          </a:p>
          <a:p>
            <a:pPr lvl="1"/>
            <a:r>
              <a:rPr lang="en-US" dirty="0" smtClean="0"/>
              <a:t>Placement of gold crowns for adornment purposes.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/>
              <a:t>Tooth </a:t>
            </a:r>
            <a:r>
              <a:rPr lang="en-US" b="1" u="sng" dirty="0" err="1" smtClean="0"/>
              <a:t>Evulsion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Common among </a:t>
            </a:r>
            <a:r>
              <a:rPr lang="en-US" dirty="0" err="1" smtClean="0"/>
              <a:t>australian</a:t>
            </a:r>
            <a:r>
              <a:rPr lang="en-US" dirty="0" smtClean="0"/>
              <a:t> </a:t>
            </a:r>
            <a:r>
              <a:rPr lang="en-US" dirty="0" err="1" smtClean="0"/>
              <a:t>aboregional</a:t>
            </a:r>
            <a:r>
              <a:rPr lang="en-US" dirty="0" smtClean="0"/>
              <a:t> tribes and </a:t>
            </a:r>
            <a:r>
              <a:rPr lang="en-US" dirty="0" err="1" smtClean="0"/>
              <a:t>africans</a:t>
            </a:r>
            <a:r>
              <a:rPr lang="en-US" dirty="0" smtClean="0"/>
              <a:t>.</a:t>
            </a:r>
          </a:p>
          <a:p>
            <a:r>
              <a:rPr lang="en-US" dirty="0" smtClean="0"/>
              <a:t>Reasons for these are:</a:t>
            </a:r>
          </a:p>
          <a:p>
            <a:pPr lvl="1"/>
            <a:r>
              <a:rPr lang="en-US" dirty="0" smtClean="0"/>
              <a:t>Tribal identification</a:t>
            </a:r>
          </a:p>
          <a:p>
            <a:pPr lvl="1"/>
            <a:r>
              <a:rPr lang="en-US" dirty="0" smtClean="0"/>
              <a:t>Ceremonial sacrifice</a:t>
            </a:r>
          </a:p>
          <a:p>
            <a:pPr lvl="1"/>
            <a:r>
              <a:rPr lang="en-US" dirty="0" smtClean="0"/>
              <a:t>Ethics</a:t>
            </a:r>
          </a:p>
          <a:p>
            <a:pPr lvl="1"/>
            <a:r>
              <a:rPr lang="en-US" dirty="0" smtClean="0"/>
              <a:t>Fashion</a:t>
            </a:r>
          </a:p>
          <a:p>
            <a:pPr lvl="1"/>
            <a:r>
              <a:rPr lang="en-US" dirty="0" smtClean="0"/>
              <a:t>Cultural mimicry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101</Words>
  <Application>Microsoft Office PowerPoint</Application>
  <PresentationFormat>On-screen Show (4:3)</PresentationFormat>
  <Paragraphs>20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CULTURAL TABOOS</vt:lpstr>
      <vt:lpstr>INTRODUCTION</vt:lpstr>
      <vt:lpstr>TEETH MUTILATIONS</vt:lpstr>
      <vt:lpstr>Tooth Evulsion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CULTURAL TABOOS</dc:title>
  <dc:creator>Admin</dc:creator>
  <cp:lastModifiedBy>Admin</cp:lastModifiedBy>
  <cp:revision>1</cp:revision>
  <dcterms:created xsi:type="dcterms:W3CDTF">2023-03-30T05:02:53Z</dcterms:created>
  <dcterms:modified xsi:type="dcterms:W3CDTF">2023-03-30T05:03:16Z</dcterms:modified>
</cp:coreProperties>
</file>