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FIBROOSSEOUS LESIONS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BHADRA SHAH</a:t>
            </a:r>
          </a:p>
          <a:p>
            <a:r>
              <a:rPr lang="en-IN" dirty="0" smtClean="0"/>
              <a:t>Head of the Department</a:t>
            </a:r>
          </a:p>
          <a:p>
            <a:r>
              <a:rPr lang="en-IN" dirty="0" smtClean="0"/>
              <a:t>Dept </a:t>
            </a:r>
            <a:r>
              <a:rPr lang="en-IN" dirty="0" smtClean="0"/>
              <a:t>of oral medicine and radiology</a:t>
            </a:r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PIC_05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9700"/>
            <a:ext cx="91440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1066800" y="228600"/>
            <a:ext cx="6858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Verdana" pitchFamily="34" charset="0"/>
            </a:endParaRPr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1431925" y="228600"/>
            <a:ext cx="603567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>
                <a:latin typeface="Verdana" pitchFamily="34" charset="0"/>
              </a:rPr>
              <a:t>Fibrous Dysplasia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 descr="PIC_050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2400"/>
            <a:ext cx="5029200" cy="3529013"/>
          </a:xfrm>
          <a:noFill/>
        </p:spPr>
      </p:pic>
      <p:pic>
        <p:nvPicPr>
          <p:cNvPr id="11267" name="Picture 11" descr="PIC_05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329238" y="152400"/>
            <a:ext cx="3662362" cy="5257800"/>
          </a:xfrm>
          <a:noFill/>
        </p:spPr>
      </p:pic>
      <p:sp>
        <p:nvSpPr>
          <p:cNvPr id="11268" name="TextBox 1"/>
          <p:cNvSpPr txBox="1">
            <a:spLocks noChangeArrowheads="1"/>
          </p:cNvSpPr>
          <p:nvPr/>
        </p:nvSpPr>
        <p:spPr bwMode="auto">
          <a:xfrm>
            <a:off x="153988" y="4191000"/>
            <a:ext cx="43418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Cystlike, ground glass (granular),</a:t>
            </a:r>
          </a:p>
          <a:p>
            <a:r>
              <a:rPr lang="en-US" sz="2000" b="1"/>
              <a:t> orange peel, Fingureprint,</a:t>
            </a:r>
          </a:p>
          <a:p>
            <a:r>
              <a:rPr lang="en-US" sz="2000" b="1"/>
              <a:t> whispy (cotton wool), amorphous</a:t>
            </a:r>
          </a:p>
          <a:p>
            <a:r>
              <a:rPr lang="en-US" sz="2000" b="1"/>
              <a:t>Dense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PIC_052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-4763"/>
            <a:ext cx="7924800" cy="670877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Cementifying Fibroma</a:t>
            </a:r>
          </a:p>
        </p:txBody>
      </p:sp>
      <p:pic>
        <p:nvPicPr>
          <p:cNvPr id="33795" name="Picture 6" descr="PIC_053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05000" y="996950"/>
            <a:ext cx="7239000" cy="5797550"/>
          </a:xfrm>
          <a:noFill/>
        </p:spPr>
      </p:pic>
      <p:sp>
        <p:nvSpPr>
          <p:cNvPr id="33796" name="Line 8"/>
          <p:cNvSpPr>
            <a:spLocks noChangeShapeType="1"/>
          </p:cNvSpPr>
          <p:nvPr/>
        </p:nvSpPr>
        <p:spPr bwMode="auto">
          <a:xfrm>
            <a:off x="1752600" y="6096000"/>
            <a:ext cx="3048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7" name="Text Box 10"/>
          <p:cNvSpPr txBox="1">
            <a:spLocks noChangeArrowheads="1"/>
          </p:cNvSpPr>
          <p:nvPr/>
        </p:nvSpPr>
        <p:spPr bwMode="auto">
          <a:xfrm>
            <a:off x="457200" y="5638800"/>
            <a:ext cx="1230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Fibrous </a:t>
            </a:r>
          </a:p>
          <a:p>
            <a:r>
              <a:rPr lang="en-US" b="1">
                <a:latin typeface="Verdana" pitchFamily="34" charset="0"/>
              </a:rPr>
              <a:t>Capsule</a:t>
            </a:r>
          </a:p>
          <a:p>
            <a:r>
              <a:rPr lang="en-US" b="1">
                <a:latin typeface="Verdana" pitchFamily="34" charset="0"/>
              </a:rPr>
              <a:t>RL</a:t>
            </a:r>
          </a:p>
        </p:txBody>
      </p:sp>
      <p:sp>
        <p:nvSpPr>
          <p:cNvPr id="33798" name="Line 11"/>
          <p:cNvSpPr>
            <a:spLocks noChangeShapeType="1"/>
          </p:cNvSpPr>
          <p:nvPr/>
        </p:nvSpPr>
        <p:spPr bwMode="auto">
          <a:xfrm>
            <a:off x="1524000" y="2438400"/>
            <a:ext cx="1676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Text Box 13"/>
          <p:cNvSpPr txBox="1">
            <a:spLocks noChangeArrowheads="1"/>
          </p:cNvSpPr>
          <p:nvPr/>
        </p:nvSpPr>
        <p:spPr bwMode="auto">
          <a:xfrm>
            <a:off x="136525" y="2025650"/>
            <a:ext cx="18811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Homogenous</a:t>
            </a:r>
          </a:p>
          <a:p>
            <a:r>
              <a:rPr lang="en-US" b="1">
                <a:latin typeface="Verdana" pitchFamily="34" charset="0"/>
              </a:rPr>
              <a:t>RO str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6" descr="PIC_053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41638" y="0"/>
            <a:ext cx="6202362" cy="6858000"/>
          </a:xfrm>
          <a:noFill/>
        </p:spPr>
      </p:pic>
      <p:sp>
        <p:nvSpPr>
          <p:cNvPr id="40963" name="Text Box 7"/>
          <p:cNvSpPr txBox="1">
            <a:spLocks noChangeArrowheads="1"/>
          </p:cNvSpPr>
          <p:nvPr/>
        </p:nvSpPr>
        <p:spPr bwMode="auto">
          <a:xfrm>
            <a:off x="0" y="260350"/>
            <a:ext cx="27606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Verdana" pitchFamily="34" charset="0"/>
              </a:rPr>
              <a:t>A-Uneven expansion</a:t>
            </a:r>
          </a:p>
        </p:txBody>
      </p:sp>
      <p:sp>
        <p:nvSpPr>
          <p:cNvPr id="40964" name="Text Box 9"/>
          <p:cNvSpPr txBox="1">
            <a:spLocks noChangeArrowheads="1"/>
          </p:cNvSpPr>
          <p:nvPr/>
        </p:nvSpPr>
        <p:spPr bwMode="auto">
          <a:xfrm>
            <a:off x="133350" y="1758950"/>
            <a:ext cx="24574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Verdana" pitchFamily="34" charset="0"/>
              </a:rPr>
              <a:t>B- Indentation of </a:t>
            </a:r>
          </a:p>
          <a:p>
            <a:r>
              <a:rPr lang="en-US" sz="2000">
                <a:latin typeface="Verdana" pitchFamily="34" charset="0"/>
              </a:rPr>
              <a:t>the expansion</a:t>
            </a:r>
          </a:p>
          <a:p>
            <a:r>
              <a:rPr lang="en-US" sz="2000">
                <a:latin typeface="Verdana" pitchFamily="34" charset="0"/>
              </a:rPr>
              <a:t>with right angled</a:t>
            </a:r>
          </a:p>
          <a:p>
            <a:r>
              <a:rPr lang="en-US" sz="2000">
                <a:latin typeface="Verdana" pitchFamily="34" charset="0"/>
              </a:rPr>
              <a:t>septa </a:t>
            </a:r>
          </a:p>
        </p:txBody>
      </p:sp>
      <p:sp>
        <p:nvSpPr>
          <p:cNvPr id="40965" name="Text Box 10"/>
          <p:cNvSpPr txBox="1">
            <a:spLocks noChangeArrowheads="1"/>
          </p:cNvSpPr>
          <p:nvPr/>
        </p:nvSpPr>
        <p:spPr bwMode="auto">
          <a:xfrm>
            <a:off x="0" y="4343400"/>
            <a:ext cx="2743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C- Axial CT, two </a:t>
            </a:r>
          </a:p>
          <a:p>
            <a:r>
              <a:rPr lang="en-US" sz="2000">
                <a:latin typeface="Verdana" pitchFamily="34" charset="0"/>
              </a:rPr>
              <a:t>right angled septas</a:t>
            </a:r>
          </a:p>
          <a:p>
            <a:r>
              <a:rPr lang="en-US" sz="2000">
                <a:latin typeface="Verdana" pitchFamily="34" charset="0"/>
              </a:rPr>
              <a:t>Creating multilocular appearance.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71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FIBROOSSEOUS LESIONS</vt:lpstr>
      <vt:lpstr>Slide 2</vt:lpstr>
      <vt:lpstr>Slide 3</vt:lpstr>
      <vt:lpstr>Slide 4</vt:lpstr>
      <vt:lpstr>Cementifying Fibroma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FIBROOSSEOUS LESIONS</dc:title>
  <dc:creator>abc</dc:creator>
  <cp:lastModifiedBy>Admin</cp:lastModifiedBy>
  <cp:revision>2</cp:revision>
  <dcterms:created xsi:type="dcterms:W3CDTF">2006-08-16T00:00:00Z</dcterms:created>
  <dcterms:modified xsi:type="dcterms:W3CDTF">2023-04-06T11:23:11Z</dcterms:modified>
</cp:coreProperties>
</file>