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5B87D-C112-4DB9-9670-40D7A8A20847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7C1BA-D9A9-493D-876C-52E8C28B3D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3505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HEALTH </a:t>
            </a:r>
            <a:r>
              <a:rPr lang="en-US" sz="5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CARE DELIVERY</a:t>
            </a:r>
            <a:br>
              <a:rPr lang="en-US" sz="5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</a:br>
            <a:r>
              <a:rPr lang="en-US" sz="5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-DR.ASHISH SHARMA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Evolution of Health Systems</a:t>
            </a:r>
          </a:p>
        </p:txBody>
      </p:sp>
      <p:sp>
        <p:nvSpPr>
          <p:cNvPr id="21507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3600" smtClean="0"/>
              <a:t>Indian Health System can be categorized into 3 phase:</a:t>
            </a:r>
          </a:p>
          <a:p>
            <a:pPr eaLnBrk="1" hangingPunct="1"/>
            <a:r>
              <a:rPr lang="en-US" sz="3600" smtClean="0"/>
              <a:t>Phase 1 (1947-83)</a:t>
            </a:r>
          </a:p>
          <a:p>
            <a:pPr eaLnBrk="1" hangingPunct="1"/>
            <a:r>
              <a:rPr lang="en-US" sz="3600" smtClean="0"/>
              <a:t>Phase 2 (1983-2000)</a:t>
            </a:r>
          </a:p>
          <a:p>
            <a:pPr eaLnBrk="1" hangingPunct="1"/>
            <a:r>
              <a:rPr lang="en-US" sz="3600" smtClean="0"/>
              <a:t>Phase 3 (post 2000)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CENSUS</a:t>
            </a:r>
          </a:p>
        </p:txBody>
      </p:sp>
      <p:sp>
        <p:nvSpPr>
          <p:cNvPr id="23555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smtClean="0"/>
              <a:t>Census is defined as United Nations as “The total process of collecting, compiling &amp; publishing demographic, economic &amp; social data pertaining at a specified time or times, to all person in a country or a delimited territory ”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en-US" smtClean="0"/>
              <a:t>The first complete census of Indian population was conducted in 1881, although Census Act was passed in 1948.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HEALTH SYSTEM ADMINISTRATION IN INDIA</a:t>
            </a:r>
          </a:p>
        </p:txBody>
      </p:sp>
      <p:sp>
        <p:nvSpPr>
          <p:cNvPr id="2662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3600" smtClean="0"/>
              <a:t>The 3 main tiers of the Health system in India are</a:t>
            </a:r>
          </a:p>
          <a:p>
            <a:pPr eaLnBrk="1" hangingPunct="1"/>
            <a:r>
              <a:rPr lang="en-US" sz="3600" smtClean="0"/>
              <a:t> Centre</a:t>
            </a:r>
          </a:p>
          <a:p>
            <a:pPr eaLnBrk="1" hangingPunct="1"/>
            <a:r>
              <a:rPr lang="en-US" sz="3600" smtClean="0"/>
              <a:t> State </a:t>
            </a:r>
          </a:p>
          <a:p>
            <a:pPr eaLnBrk="1" hangingPunct="1"/>
            <a:r>
              <a:rPr lang="en-US" sz="3600" smtClean="0"/>
              <a:t> District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THE CENTRE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Ministry of Health &amp; Family Welfare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Department of health &amp; Family welfare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Department of AYUSH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Department of health research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US" sz="2000" dirty="0" smtClean="0"/>
              <a:t>Department of AIDS control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endParaRPr lang="en-US" sz="2000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en-US" sz="2800" dirty="0" smtClean="0"/>
              <a:t>Directorate  general of health services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sz="2800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en-US" sz="2800" dirty="0" smtClean="0"/>
              <a:t>Central council of Health &amp; family Welfare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HEALTH CARE DELIVERY -DR.ASHISH SHARMA</vt:lpstr>
      <vt:lpstr>Evolution of Health Systems</vt:lpstr>
      <vt:lpstr>CENSUS</vt:lpstr>
      <vt:lpstr>HEALTH SYSTEM ADMINISTRATION IN INDIA</vt:lpstr>
      <vt:lpstr>AT THE CENTRE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</cp:revision>
  <dcterms:created xsi:type="dcterms:W3CDTF">2023-03-30T05:01:35Z</dcterms:created>
  <dcterms:modified xsi:type="dcterms:W3CDTF">2023-03-30T05:07:14Z</dcterms:modified>
</cp:coreProperties>
</file>