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484" r:id="rId2"/>
    <p:sldId id="485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52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043100-3817-49D4-9639-7A12E2817D65}" type="datetimeFigureOut">
              <a:rPr lang="en-US" smtClean="0"/>
              <a:pPr/>
              <a:t>4/3/2023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604A9D-6F0B-4141-84BA-F1D34572682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04A9D-6F0B-4141-84BA-F1D345726829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68FB9D98-7443-40A0-8362-2180CBCE79F2}" type="datetimeFigureOut">
              <a:rPr lang="en-US" smtClean="0"/>
              <a:pPr/>
              <a:t>4/3/2023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94D74A56-370D-4F4E-ADB7-18E43C92A2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8FB9D98-7443-40A0-8362-2180CBCE79F2}" type="datetimeFigureOut">
              <a:rPr lang="en-US" smtClean="0"/>
              <a:pPr/>
              <a:t>4/3/2023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4D74A56-370D-4F4E-ADB7-18E43C92A2F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68FB9D98-7443-40A0-8362-2180CBCE79F2}" type="datetimeFigureOut">
              <a:rPr lang="en-US" smtClean="0"/>
              <a:pPr/>
              <a:t>4/3/2023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94D74A56-370D-4F4E-ADB7-18E43C92A2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B9D98-7443-40A0-8362-2180CBCE79F2}" type="datetimeFigureOut">
              <a:rPr lang="en-US" smtClean="0"/>
              <a:pPr/>
              <a:t>4/3/2023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74A56-370D-4F4E-ADB7-18E43C92A2F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B9D98-7443-40A0-8362-2180CBCE79F2}" type="datetimeFigureOut">
              <a:rPr lang="en-US" smtClean="0"/>
              <a:pPr/>
              <a:t>4/3/2023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74A56-370D-4F4E-ADB7-18E43C92A2F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8FB9D98-7443-40A0-8362-2180CBCE79F2}" type="datetimeFigureOut">
              <a:rPr lang="en-US" smtClean="0"/>
              <a:pPr/>
              <a:t>4/3/2023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4D74A56-370D-4F4E-ADB7-18E43C92A2F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B9D98-7443-40A0-8362-2180CBCE79F2}" type="datetimeFigureOut">
              <a:rPr lang="en-US" smtClean="0"/>
              <a:pPr/>
              <a:t>4/3/2023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74A56-370D-4F4E-ADB7-18E43C92A2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8FB9D98-7443-40A0-8362-2180CBCE79F2}" type="datetimeFigureOut">
              <a:rPr lang="en-US" smtClean="0"/>
              <a:pPr/>
              <a:t>4/3/2023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4D74A56-370D-4F4E-ADB7-18E43C92A2F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8FB9D98-7443-40A0-8362-2180CBCE79F2}" type="datetimeFigureOut">
              <a:rPr lang="en-US" smtClean="0"/>
              <a:pPr/>
              <a:t>4/3/2023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4D74A56-370D-4F4E-ADB7-18E43C92A2F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B9D98-7443-40A0-8362-2180CBCE79F2}" type="datetimeFigureOut">
              <a:rPr lang="en-US" smtClean="0"/>
              <a:pPr/>
              <a:t>4/3/2023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74A56-370D-4F4E-ADB7-18E43C92A2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B9D98-7443-40A0-8362-2180CBCE79F2}" type="datetimeFigureOut">
              <a:rPr lang="en-US" smtClean="0"/>
              <a:pPr/>
              <a:t>4/3/2023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74A56-370D-4F4E-ADB7-18E43C92A2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8FB9D98-7443-40A0-8362-2180CBCE79F2}" type="datetimeFigureOut">
              <a:rPr lang="en-US" smtClean="0"/>
              <a:pPr/>
              <a:t>4/3/2023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94D74A56-370D-4F4E-ADB7-18E43C92A2F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 panose="05000000000000000000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 panose="05020102010507070707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 panose="05000000000000000000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 panose="05000000000000000000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 panose="05020102010507070707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 panose="05000000000000000000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accent3"/>
                </a:solidFill>
              </a:rPr>
              <a:t>Inlay and modifications</a:t>
            </a:r>
            <a:endParaRPr lang="en-US" sz="4000" dirty="0">
              <a:solidFill>
                <a:schemeClr val="accent3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sz="2400" dirty="0" smtClean="0"/>
              <a:t>Dr Urvashi Ujariya</a:t>
            </a:r>
            <a:endParaRPr lang="en-US" sz="2400" i="1" u="sng" dirty="0" smtClean="0">
              <a:solidFill>
                <a:srgbClr val="7030A0"/>
              </a:solidFill>
              <a:latin typeface="Lucida Calligraphy" panose="03010101010101010101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2123" y="46704"/>
            <a:ext cx="9121877" cy="6830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30145" cy="6844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0" y="304800"/>
            <a:ext cx="9144000" cy="6354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0</TotalTime>
  <Words>7</Words>
  <Application>WPS Presentation</Application>
  <PresentationFormat>On-screen Show (4:3)</PresentationFormat>
  <Paragraphs>3</Paragraphs>
  <Slides>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Oriel</vt:lpstr>
      <vt:lpstr>Inlay and modifications</vt:lpstr>
      <vt:lpstr>Slide 2</vt:lpstr>
      <vt:lpstr>Slide 3</vt:lpstr>
      <vt:lpstr>Slide 4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New</dc:creator>
  <cp:lastModifiedBy>Admin</cp:lastModifiedBy>
  <cp:revision>70</cp:revision>
  <dcterms:created xsi:type="dcterms:W3CDTF">2017-09-24T08:14:00Z</dcterms:created>
  <dcterms:modified xsi:type="dcterms:W3CDTF">2023-04-03T04:38:50Z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E5646D3F686549C1909338E4BC235C8D</vt:lpwstr>
  </property>
  <property fmtid="{D5CDD505-2E9C-101B-9397-08002B2CF9AE}" pid="3" name="KSOProductBuildVer">
    <vt:lpwstr>1033-11.2.0.11513</vt:lpwstr>
  </property>
</Properties>
</file>