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
  </p:notesMasterIdLst>
  <p:sldIdLst>
    <p:sldId id="256" r:id="rId2"/>
    <p:sldId id="258" r:id="rId3"/>
    <p:sldId id="259" r:id="rId4"/>
    <p:sldId id="260" r:id="rId5"/>
    <p:sldId id="261"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9" d="100"/>
          <a:sy n="69" d="100"/>
        </p:scale>
        <p:origin x="75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CD48F6A-B610-4F90-BE2C-9ADBB04D64FB}" type="datetimeFigureOut">
              <a:rPr lang="en-IN" smtClean="0"/>
              <a:t>06-04-2023</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9317F8-4137-45CB-AA90-1217E68FA936}" type="slidenum">
              <a:rPr lang="en-IN" smtClean="0"/>
              <a:t>‹#›</a:t>
            </a:fld>
            <a:endParaRPr lang="en-IN"/>
          </a:p>
        </p:txBody>
      </p:sp>
    </p:spTree>
    <p:extLst>
      <p:ext uri="{BB962C8B-B14F-4D97-AF65-F5344CB8AC3E}">
        <p14:creationId xmlns:p14="http://schemas.microsoft.com/office/powerpoint/2010/main" val="2949108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Black" panose="020B0A04020102020204" pitchFamily="34" charset="0"/>
              </a:defRPr>
            </a:lvl1pPr>
            <a:lvl2pPr marL="742950" indent="-285750">
              <a:defRPr sz="2000">
                <a:solidFill>
                  <a:schemeClr val="tx1"/>
                </a:solidFill>
                <a:latin typeface="Arial Black" panose="020B0A04020102020204" pitchFamily="34" charset="0"/>
              </a:defRPr>
            </a:lvl2pPr>
            <a:lvl3pPr marL="1143000" indent="-228600">
              <a:defRPr sz="2000">
                <a:solidFill>
                  <a:schemeClr val="tx1"/>
                </a:solidFill>
                <a:latin typeface="Arial Black" panose="020B0A04020102020204" pitchFamily="34" charset="0"/>
              </a:defRPr>
            </a:lvl3pPr>
            <a:lvl4pPr marL="1600200" indent="-228600">
              <a:defRPr sz="2000">
                <a:solidFill>
                  <a:schemeClr val="tx1"/>
                </a:solidFill>
                <a:latin typeface="Arial Black" panose="020B0A04020102020204" pitchFamily="34" charset="0"/>
              </a:defRPr>
            </a:lvl4pPr>
            <a:lvl5pPr marL="2057400" indent="-228600">
              <a:defRPr sz="2000">
                <a:solidFill>
                  <a:schemeClr val="tx1"/>
                </a:solidFill>
                <a:latin typeface="Arial Black" panose="020B0A04020102020204" pitchFamily="34" charset="0"/>
              </a:defRPr>
            </a:lvl5pPr>
            <a:lvl6pPr marL="2514600" indent="-228600" eaLnBrk="0" fontAlgn="base" hangingPunct="0">
              <a:spcBef>
                <a:spcPct val="0"/>
              </a:spcBef>
              <a:spcAft>
                <a:spcPct val="0"/>
              </a:spcAft>
              <a:defRPr sz="2000">
                <a:solidFill>
                  <a:schemeClr val="tx1"/>
                </a:solidFill>
                <a:latin typeface="Arial Black" panose="020B0A04020102020204" pitchFamily="34" charset="0"/>
              </a:defRPr>
            </a:lvl6pPr>
            <a:lvl7pPr marL="2971800" indent="-228600" eaLnBrk="0" fontAlgn="base" hangingPunct="0">
              <a:spcBef>
                <a:spcPct val="0"/>
              </a:spcBef>
              <a:spcAft>
                <a:spcPct val="0"/>
              </a:spcAft>
              <a:defRPr sz="2000">
                <a:solidFill>
                  <a:schemeClr val="tx1"/>
                </a:solidFill>
                <a:latin typeface="Arial Black" panose="020B0A04020102020204" pitchFamily="34" charset="0"/>
              </a:defRPr>
            </a:lvl7pPr>
            <a:lvl8pPr marL="3429000" indent="-228600" eaLnBrk="0" fontAlgn="base" hangingPunct="0">
              <a:spcBef>
                <a:spcPct val="0"/>
              </a:spcBef>
              <a:spcAft>
                <a:spcPct val="0"/>
              </a:spcAft>
              <a:defRPr sz="2000">
                <a:solidFill>
                  <a:schemeClr val="tx1"/>
                </a:solidFill>
                <a:latin typeface="Arial Black" panose="020B0A04020102020204" pitchFamily="34" charset="0"/>
              </a:defRPr>
            </a:lvl8pPr>
            <a:lvl9pPr marL="3886200" indent="-228600" eaLnBrk="0" fontAlgn="base" hangingPunct="0">
              <a:spcBef>
                <a:spcPct val="0"/>
              </a:spcBef>
              <a:spcAft>
                <a:spcPct val="0"/>
              </a:spcAft>
              <a:defRPr sz="2000">
                <a:solidFill>
                  <a:schemeClr val="tx1"/>
                </a:solidFill>
                <a:latin typeface="Arial Black" panose="020B0A04020102020204" pitchFamily="34" charset="0"/>
              </a:defRPr>
            </a:lvl9pPr>
          </a:lstStyle>
          <a:p>
            <a:fld id="{8A955FEB-96AB-4502-B2F3-9ED80BE53360}" type="slidenum">
              <a:rPr lang="en-US" altLang="en-US" sz="1200" smtClean="0">
                <a:latin typeface="Times New Roman" panose="02020603050405020304" pitchFamily="18" charset="0"/>
              </a:rPr>
              <a:pPr/>
              <a:t>1</a:t>
            </a:fld>
            <a:endParaRPr lang="en-US" altLang="en-US" sz="1200" smtClean="0">
              <a:latin typeface="Times New Roman" panose="02020603050405020304" pitchFamily="18" charset="0"/>
            </a:endParaRPr>
          </a:p>
        </p:txBody>
      </p:sp>
      <p:sp>
        <p:nvSpPr>
          <p:cNvPr id="11267" name="Rectangle 2"/>
          <p:cNvSpPr>
            <a:spLocks noRot="1" noChangeArrowheads="1" noTextEdit="1"/>
          </p:cNvSpPr>
          <p:nvPr>
            <p:ph type="sldImg"/>
          </p:nvPr>
        </p:nvSpPr>
        <p:spPr>
          <a:ln/>
        </p:spPr>
      </p:sp>
      <p:sp>
        <p:nvSpPr>
          <p:cNvPr id="11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24313169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Black" panose="020B0A04020102020204" pitchFamily="34" charset="0"/>
              </a:defRPr>
            </a:lvl1pPr>
            <a:lvl2pPr marL="742950" indent="-285750">
              <a:defRPr sz="2000">
                <a:solidFill>
                  <a:schemeClr val="tx1"/>
                </a:solidFill>
                <a:latin typeface="Arial Black" panose="020B0A04020102020204" pitchFamily="34" charset="0"/>
              </a:defRPr>
            </a:lvl2pPr>
            <a:lvl3pPr marL="1143000" indent="-228600">
              <a:defRPr sz="2000">
                <a:solidFill>
                  <a:schemeClr val="tx1"/>
                </a:solidFill>
                <a:latin typeface="Arial Black" panose="020B0A04020102020204" pitchFamily="34" charset="0"/>
              </a:defRPr>
            </a:lvl3pPr>
            <a:lvl4pPr marL="1600200" indent="-228600">
              <a:defRPr sz="2000">
                <a:solidFill>
                  <a:schemeClr val="tx1"/>
                </a:solidFill>
                <a:latin typeface="Arial Black" panose="020B0A04020102020204" pitchFamily="34" charset="0"/>
              </a:defRPr>
            </a:lvl4pPr>
            <a:lvl5pPr marL="2057400" indent="-228600">
              <a:defRPr sz="2000">
                <a:solidFill>
                  <a:schemeClr val="tx1"/>
                </a:solidFill>
                <a:latin typeface="Arial Black" panose="020B0A04020102020204" pitchFamily="34" charset="0"/>
              </a:defRPr>
            </a:lvl5pPr>
            <a:lvl6pPr marL="2514600" indent="-228600" eaLnBrk="0" fontAlgn="base" hangingPunct="0">
              <a:spcBef>
                <a:spcPct val="0"/>
              </a:spcBef>
              <a:spcAft>
                <a:spcPct val="0"/>
              </a:spcAft>
              <a:defRPr sz="2000">
                <a:solidFill>
                  <a:schemeClr val="tx1"/>
                </a:solidFill>
                <a:latin typeface="Arial Black" panose="020B0A04020102020204" pitchFamily="34" charset="0"/>
              </a:defRPr>
            </a:lvl6pPr>
            <a:lvl7pPr marL="2971800" indent="-228600" eaLnBrk="0" fontAlgn="base" hangingPunct="0">
              <a:spcBef>
                <a:spcPct val="0"/>
              </a:spcBef>
              <a:spcAft>
                <a:spcPct val="0"/>
              </a:spcAft>
              <a:defRPr sz="2000">
                <a:solidFill>
                  <a:schemeClr val="tx1"/>
                </a:solidFill>
                <a:latin typeface="Arial Black" panose="020B0A04020102020204" pitchFamily="34" charset="0"/>
              </a:defRPr>
            </a:lvl7pPr>
            <a:lvl8pPr marL="3429000" indent="-228600" eaLnBrk="0" fontAlgn="base" hangingPunct="0">
              <a:spcBef>
                <a:spcPct val="0"/>
              </a:spcBef>
              <a:spcAft>
                <a:spcPct val="0"/>
              </a:spcAft>
              <a:defRPr sz="2000">
                <a:solidFill>
                  <a:schemeClr val="tx1"/>
                </a:solidFill>
                <a:latin typeface="Arial Black" panose="020B0A04020102020204" pitchFamily="34" charset="0"/>
              </a:defRPr>
            </a:lvl8pPr>
            <a:lvl9pPr marL="3886200" indent="-228600" eaLnBrk="0" fontAlgn="base" hangingPunct="0">
              <a:spcBef>
                <a:spcPct val="0"/>
              </a:spcBef>
              <a:spcAft>
                <a:spcPct val="0"/>
              </a:spcAft>
              <a:defRPr sz="2000">
                <a:solidFill>
                  <a:schemeClr val="tx1"/>
                </a:solidFill>
                <a:latin typeface="Arial Black" panose="020B0A04020102020204" pitchFamily="34" charset="0"/>
              </a:defRPr>
            </a:lvl9pPr>
          </a:lstStyle>
          <a:p>
            <a:fld id="{369DD409-79EC-4D9C-9CCA-8EC3249E1465}" type="slidenum">
              <a:rPr lang="en-US" altLang="en-US" sz="1200" smtClean="0">
                <a:latin typeface="Times New Roman" panose="02020603050405020304" pitchFamily="18" charset="0"/>
              </a:rPr>
              <a:pPr/>
              <a:t>2</a:t>
            </a:fld>
            <a:endParaRPr lang="en-US" altLang="en-US" sz="1200" smtClean="0">
              <a:latin typeface="Times New Roman" panose="02020603050405020304" pitchFamily="18" charset="0"/>
            </a:endParaRPr>
          </a:p>
        </p:txBody>
      </p:sp>
      <p:sp>
        <p:nvSpPr>
          <p:cNvPr id="15363" name="Rectangle 2"/>
          <p:cNvSpPr>
            <a:spLocks noRot="1" noChangeArrowheads="1" noTextEdit="1"/>
          </p:cNvSpPr>
          <p:nvPr>
            <p:ph type="sldImg"/>
          </p:nvPr>
        </p:nvSpPr>
        <p:spPr>
          <a:ln/>
        </p:spPr>
      </p:sp>
      <p:sp>
        <p:nvSpPr>
          <p:cNvPr id="15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9334495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Black" panose="020B0A04020102020204" pitchFamily="34" charset="0"/>
              </a:defRPr>
            </a:lvl1pPr>
            <a:lvl2pPr marL="742950" indent="-285750">
              <a:defRPr sz="2000">
                <a:solidFill>
                  <a:schemeClr val="tx1"/>
                </a:solidFill>
                <a:latin typeface="Arial Black" panose="020B0A04020102020204" pitchFamily="34" charset="0"/>
              </a:defRPr>
            </a:lvl2pPr>
            <a:lvl3pPr marL="1143000" indent="-228600">
              <a:defRPr sz="2000">
                <a:solidFill>
                  <a:schemeClr val="tx1"/>
                </a:solidFill>
                <a:latin typeface="Arial Black" panose="020B0A04020102020204" pitchFamily="34" charset="0"/>
              </a:defRPr>
            </a:lvl3pPr>
            <a:lvl4pPr marL="1600200" indent="-228600">
              <a:defRPr sz="2000">
                <a:solidFill>
                  <a:schemeClr val="tx1"/>
                </a:solidFill>
                <a:latin typeface="Arial Black" panose="020B0A04020102020204" pitchFamily="34" charset="0"/>
              </a:defRPr>
            </a:lvl4pPr>
            <a:lvl5pPr marL="2057400" indent="-228600">
              <a:defRPr sz="2000">
                <a:solidFill>
                  <a:schemeClr val="tx1"/>
                </a:solidFill>
                <a:latin typeface="Arial Black" panose="020B0A04020102020204" pitchFamily="34" charset="0"/>
              </a:defRPr>
            </a:lvl5pPr>
            <a:lvl6pPr marL="2514600" indent="-228600" eaLnBrk="0" fontAlgn="base" hangingPunct="0">
              <a:spcBef>
                <a:spcPct val="0"/>
              </a:spcBef>
              <a:spcAft>
                <a:spcPct val="0"/>
              </a:spcAft>
              <a:defRPr sz="2000">
                <a:solidFill>
                  <a:schemeClr val="tx1"/>
                </a:solidFill>
                <a:latin typeface="Arial Black" panose="020B0A04020102020204" pitchFamily="34" charset="0"/>
              </a:defRPr>
            </a:lvl6pPr>
            <a:lvl7pPr marL="2971800" indent="-228600" eaLnBrk="0" fontAlgn="base" hangingPunct="0">
              <a:spcBef>
                <a:spcPct val="0"/>
              </a:spcBef>
              <a:spcAft>
                <a:spcPct val="0"/>
              </a:spcAft>
              <a:defRPr sz="2000">
                <a:solidFill>
                  <a:schemeClr val="tx1"/>
                </a:solidFill>
                <a:latin typeface="Arial Black" panose="020B0A04020102020204" pitchFamily="34" charset="0"/>
              </a:defRPr>
            </a:lvl7pPr>
            <a:lvl8pPr marL="3429000" indent="-228600" eaLnBrk="0" fontAlgn="base" hangingPunct="0">
              <a:spcBef>
                <a:spcPct val="0"/>
              </a:spcBef>
              <a:spcAft>
                <a:spcPct val="0"/>
              </a:spcAft>
              <a:defRPr sz="2000">
                <a:solidFill>
                  <a:schemeClr val="tx1"/>
                </a:solidFill>
                <a:latin typeface="Arial Black" panose="020B0A04020102020204" pitchFamily="34" charset="0"/>
              </a:defRPr>
            </a:lvl8pPr>
            <a:lvl9pPr marL="3886200" indent="-228600" eaLnBrk="0" fontAlgn="base" hangingPunct="0">
              <a:spcBef>
                <a:spcPct val="0"/>
              </a:spcBef>
              <a:spcAft>
                <a:spcPct val="0"/>
              </a:spcAft>
              <a:defRPr sz="2000">
                <a:solidFill>
                  <a:schemeClr val="tx1"/>
                </a:solidFill>
                <a:latin typeface="Arial Black" panose="020B0A04020102020204" pitchFamily="34" charset="0"/>
              </a:defRPr>
            </a:lvl9pPr>
          </a:lstStyle>
          <a:p>
            <a:fld id="{507F3E72-EEB2-4FAE-9D87-61EF85C88367}" type="slidenum">
              <a:rPr lang="en-US" altLang="en-US" sz="1200" smtClean="0">
                <a:latin typeface="Times New Roman" panose="02020603050405020304" pitchFamily="18" charset="0"/>
              </a:rPr>
              <a:pPr/>
              <a:t>3</a:t>
            </a:fld>
            <a:endParaRPr lang="en-US" altLang="en-US" sz="1200" smtClean="0">
              <a:latin typeface="Times New Roman" panose="02020603050405020304" pitchFamily="18" charset="0"/>
            </a:endParaRPr>
          </a:p>
        </p:txBody>
      </p:sp>
      <p:sp>
        <p:nvSpPr>
          <p:cNvPr id="25603" name="Rectangle 2"/>
          <p:cNvSpPr>
            <a:spLocks noRo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5778519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Black" panose="020B0A04020102020204" pitchFamily="34" charset="0"/>
              </a:defRPr>
            </a:lvl1pPr>
            <a:lvl2pPr marL="742950" indent="-285750">
              <a:defRPr sz="2000">
                <a:solidFill>
                  <a:schemeClr val="tx1"/>
                </a:solidFill>
                <a:latin typeface="Arial Black" panose="020B0A04020102020204" pitchFamily="34" charset="0"/>
              </a:defRPr>
            </a:lvl2pPr>
            <a:lvl3pPr marL="1143000" indent="-228600">
              <a:defRPr sz="2000">
                <a:solidFill>
                  <a:schemeClr val="tx1"/>
                </a:solidFill>
                <a:latin typeface="Arial Black" panose="020B0A04020102020204" pitchFamily="34" charset="0"/>
              </a:defRPr>
            </a:lvl3pPr>
            <a:lvl4pPr marL="1600200" indent="-228600">
              <a:defRPr sz="2000">
                <a:solidFill>
                  <a:schemeClr val="tx1"/>
                </a:solidFill>
                <a:latin typeface="Arial Black" panose="020B0A04020102020204" pitchFamily="34" charset="0"/>
              </a:defRPr>
            </a:lvl4pPr>
            <a:lvl5pPr marL="2057400" indent="-228600">
              <a:defRPr sz="2000">
                <a:solidFill>
                  <a:schemeClr val="tx1"/>
                </a:solidFill>
                <a:latin typeface="Arial Black" panose="020B0A04020102020204" pitchFamily="34" charset="0"/>
              </a:defRPr>
            </a:lvl5pPr>
            <a:lvl6pPr marL="2514600" indent="-228600" eaLnBrk="0" fontAlgn="base" hangingPunct="0">
              <a:spcBef>
                <a:spcPct val="0"/>
              </a:spcBef>
              <a:spcAft>
                <a:spcPct val="0"/>
              </a:spcAft>
              <a:defRPr sz="2000">
                <a:solidFill>
                  <a:schemeClr val="tx1"/>
                </a:solidFill>
                <a:latin typeface="Arial Black" panose="020B0A04020102020204" pitchFamily="34" charset="0"/>
              </a:defRPr>
            </a:lvl6pPr>
            <a:lvl7pPr marL="2971800" indent="-228600" eaLnBrk="0" fontAlgn="base" hangingPunct="0">
              <a:spcBef>
                <a:spcPct val="0"/>
              </a:spcBef>
              <a:spcAft>
                <a:spcPct val="0"/>
              </a:spcAft>
              <a:defRPr sz="2000">
                <a:solidFill>
                  <a:schemeClr val="tx1"/>
                </a:solidFill>
                <a:latin typeface="Arial Black" panose="020B0A04020102020204" pitchFamily="34" charset="0"/>
              </a:defRPr>
            </a:lvl7pPr>
            <a:lvl8pPr marL="3429000" indent="-228600" eaLnBrk="0" fontAlgn="base" hangingPunct="0">
              <a:spcBef>
                <a:spcPct val="0"/>
              </a:spcBef>
              <a:spcAft>
                <a:spcPct val="0"/>
              </a:spcAft>
              <a:defRPr sz="2000">
                <a:solidFill>
                  <a:schemeClr val="tx1"/>
                </a:solidFill>
                <a:latin typeface="Arial Black" panose="020B0A04020102020204" pitchFamily="34" charset="0"/>
              </a:defRPr>
            </a:lvl8pPr>
            <a:lvl9pPr marL="3886200" indent="-228600" eaLnBrk="0" fontAlgn="base" hangingPunct="0">
              <a:spcBef>
                <a:spcPct val="0"/>
              </a:spcBef>
              <a:spcAft>
                <a:spcPct val="0"/>
              </a:spcAft>
              <a:defRPr sz="2000">
                <a:solidFill>
                  <a:schemeClr val="tx1"/>
                </a:solidFill>
                <a:latin typeface="Arial Black" panose="020B0A04020102020204" pitchFamily="34" charset="0"/>
              </a:defRPr>
            </a:lvl9pPr>
          </a:lstStyle>
          <a:p>
            <a:fld id="{5051F4CD-90FD-4A62-9FF9-F5337D2EE828}" type="slidenum">
              <a:rPr lang="en-US" altLang="en-US" sz="1200" smtClean="0">
                <a:latin typeface="Times New Roman" panose="02020603050405020304" pitchFamily="18" charset="0"/>
              </a:rPr>
              <a:pPr/>
              <a:t>4</a:t>
            </a:fld>
            <a:endParaRPr lang="en-US" altLang="en-US" sz="1200" smtClean="0">
              <a:latin typeface="Times New Roman" panose="02020603050405020304" pitchFamily="18" charset="0"/>
            </a:endParaRPr>
          </a:p>
        </p:txBody>
      </p:sp>
      <p:sp>
        <p:nvSpPr>
          <p:cNvPr id="39939" name="Rectangle 2"/>
          <p:cNvSpPr>
            <a:spLocks noRot="1" noChangeArrowheads="1" noTextEdit="1"/>
          </p:cNvSpPr>
          <p:nvPr>
            <p:ph type="sldImg"/>
          </p:nvPr>
        </p:nvSpPr>
        <p:spPr>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37657256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Black" panose="020B0A04020102020204" pitchFamily="34" charset="0"/>
              </a:defRPr>
            </a:lvl1pPr>
            <a:lvl2pPr marL="742950" indent="-285750">
              <a:defRPr sz="2000">
                <a:solidFill>
                  <a:schemeClr val="tx1"/>
                </a:solidFill>
                <a:latin typeface="Arial Black" panose="020B0A04020102020204" pitchFamily="34" charset="0"/>
              </a:defRPr>
            </a:lvl2pPr>
            <a:lvl3pPr marL="1143000" indent="-228600">
              <a:defRPr sz="2000">
                <a:solidFill>
                  <a:schemeClr val="tx1"/>
                </a:solidFill>
                <a:latin typeface="Arial Black" panose="020B0A04020102020204" pitchFamily="34" charset="0"/>
              </a:defRPr>
            </a:lvl3pPr>
            <a:lvl4pPr marL="1600200" indent="-228600">
              <a:defRPr sz="2000">
                <a:solidFill>
                  <a:schemeClr val="tx1"/>
                </a:solidFill>
                <a:latin typeface="Arial Black" panose="020B0A04020102020204" pitchFamily="34" charset="0"/>
              </a:defRPr>
            </a:lvl4pPr>
            <a:lvl5pPr marL="2057400" indent="-228600">
              <a:defRPr sz="2000">
                <a:solidFill>
                  <a:schemeClr val="tx1"/>
                </a:solidFill>
                <a:latin typeface="Arial Black" panose="020B0A04020102020204" pitchFamily="34" charset="0"/>
              </a:defRPr>
            </a:lvl5pPr>
            <a:lvl6pPr marL="2514600" indent="-228600" eaLnBrk="0" fontAlgn="base" hangingPunct="0">
              <a:spcBef>
                <a:spcPct val="0"/>
              </a:spcBef>
              <a:spcAft>
                <a:spcPct val="0"/>
              </a:spcAft>
              <a:defRPr sz="2000">
                <a:solidFill>
                  <a:schemeClr val="tx1"/>
                </a:solidFill>
                <a:latin typeface="Arial Black" panose="020B0A04020102020204" pitchFamily="34" charset="0"/>
              </a:defRPr>
            </a:lvl6pPr>
            <a:lvl7pPr marL="2971800" indent="-228600" eaLnBrk="0" fontAlgn="base" hangingPunct="0">
              <a:spcBef>
                <a:spcPct val="0"/>
              </a:spcBef>
              <a:spcAft>
                <a:spcPct val="0"/>
              </a:spcAft>
              <a:defRPr sz="2000">
                <a:solidFill>
                  <a:schemeClr val="tx1"/>
                </a:solidFill>
                <a:latin typeface="Arial Black" panose="020B0A04020102020204" pitchFamily="34" charset="0"/>
              </a:defRPr>
            </a:lvl7pPr>
            <a:lvl8pPr marL="3429000" indent="-228600" eaLnBrk="0" fontAlgn="base" hangingPunct="0">
              <a:spcBef>
                <a:spcPct val="0"/>
              </a:spcBef>
              <a:spcAft>
                <a:spcPct val="0"/>
              </a:spcAft>
              <a:defRPr sz="2000">
                <a:solidFill>
                  <a:schemeClr val="tx1"/>
                </a:solidFill>
                <a:latin typeface="Arial Black" panose="020B0A04020102020204" pitchFamily="34" charset="0"/>
              </a:defRPr>
            </a:lvl8pPr>
            <a:lvl9pPr marL="3886200" indent="-228600" eaLnBrk="0" fontAlgn="base" hangingPunct="0">
              <a:spcBef>
                <a:spcPct val="0"/>
              </a:spcBef>
              <a:spcAft>
                <a:spcPct val="0"/>
              </a:spcAft>
              <a:defRPr sz="2000">
                <a:solidFill>
                  <a:schemeClr val="tx1"/>
                </a:solidFill>
                <a:latin typeface="Arial Black" panose="020B0A04020102020204" pitchFamily="34" charset="0"/>
              </a:defRPr>
            </a:lvl9pPr>
          </a:lstStyle>
          <a:p>
            <a:fld id="{41494588-8C50-4F92-8368-A6124006919F}" type="slidenum">
              <a:rPr lang="en-US" altLang="en-US" sz="1200" smtClean="0">
                <a:latin typeface="Times New Roman" panose="02020603050405020304" pitchFamily="18" charset="0"/>
              </a:rPr>
              <a:pPr/>
              <a:t>5</a:t>
            </a:fld>
            <a:endParaRPr lang="en-US" altLang="en-US" sz="1200" smtClean="0">
              <a:latin typeface="Times New Roman" panose="02020603050405020304" pitchFamily="18" charset="0"/>
            </a:endParaRPr>
          </a:p>
        </p:txBody>
      </p:sp>
      <p:sp>
        <p:nvSpPr>
          <p:cNvPr id="46083" name="Rectangle 2"/>
          <p:cNvSpPr>
            <a:spLocks noRot="1" noChangeArrowheads="1" noTextEdit="1"/>
          </p:cNvSpPr>
          <p:nvPr>
            <p:ph type="sldImg"/>
          </p:nvPr>
        </p:nvSpPr>
        <p:spPr>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4820989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16B7CB07-CC36-47AA-8C9D-64F1E5DEC877}" type="datetimeFigureOut">
              <a:rPr lang="en-IN" smtClean="0"/>
              <a:t>06-04-2023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46BEBDD-0EE7-4139-9EBF-CF189DCFC155}" type="slidenum">
              <a:rPr lang="en-IN" smtClean="0"/>
              <a:t>‹#›</a:t>
            </a:fld>
            <a:endParaRPr lang="en-IN"/>
          </a:p>
        </p:txBody>
      </p:sp>
    </p:spTree>
    <p:extLst>
      <p:ext uri="{BB962C8B-B14F-4D97-AF65-F5344CB8AC3E}">
        <p14:creationId xmlns:p14="http://schemas.microsoft.com/office/powerpoint/2010/main" val="40831420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16B7CB07-CC36-47AA-8C9D-64F1E5DEC877}" type="datetimeFigureOut">
              <a:rPr lang="en-IN" smtClean="0"/>
              <a:t>06-04-2023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46BEBDD-0EE7-4139-9EBF-CF189DCFC155}" type="slidenum">
              <a:rPr lang="en-IN" smtClean="0"/>
              <a:t>‹#›</a:t>
            </a:fld>
            <a:endParaRPr lang="en-IN"/>
          </a:p>
        </p:txBody>
      </p:sp>
    </p:spTree>
    <p:extLst>
      <p:ext uri="{BB962C8B-B14F-4D97-AF65-F5344CB8AC3E}">
        <p14:creationId xmlns:p14="http://schemas.microsoft.com/office/powerpoint/2010/main" val="10300695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6B7CB07-CC36-47AA-8C9D-64F1E5DEC877}" type="datetimeFigureOut">
              <a:rPr lang="en-IN" smtClean="0"/>
              <a:t>06-04-2023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46BEBDD-0EE7-4139-9EBF-CF189DCFC155}" type="slidenum">
              <a:rPr lang="en-IN" smtClean="0"/>
              <a:t>‹#›</a:t>
            </a:fld>
            <a:endParaRPr lang="en-IN"/>
          </a:p>
        </p:txBody>
      </p:sp>
    </p:spTree>
    <p:extLst>
      <p:ext uri="{BB962C8B-B14F-4D97-AF65-F5344CB8AC3E}">
        <p14:creationId xmlns:p14="http://schemas.microsoft.com/office/powerpoint/2010/main" val="17789561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16B7CB07-CC36-47AA-8C9D-64F1E5DEC877}" type="datetimeFigureOut">
              <a:rPr lang="en-IN" smtClean="0"/>
              <a:t>06-04-2023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46BEBDD-0EE7-4139-9EBF-CF189DCFC155}" type="slidenum">
              <a:rPr lang="en-IN" smtClean="0"/>
              <a:t>‹#›</a:t>
            </a:fld>
            <a:endParaRPr lang="en-IN"/>
          </a:p>
        </p:txBody>
      </p:sp>
    </p:spTree>
    <p:extLst>
      <p:ext uri="{BB962C8B-B14F-4D97-AF65-F5344CB8AC3E}">
        <p14:creationId xmlns:p14="http://schemas.microsoft.com/office/powerpoint/2010/main" val="2238692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16B7CB07-CC36-47AA-8C9D-64F1E5DEC877}" type="datetimeFigureOut">
              <a:rPr lang="en-IN" smtClean="0"/>
              <a:t>06-04-2023</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A46BEBDD-0EE7-4139-9EBF-CF189DCFC155}" type="slidenum">
              <a:rPr lang="en-IN" smtClean="0"/>
              <a:t>‹#›</a:t>
            </a:fld>
            <a:endParaRPr lang="en-IN"/>
          </a:p>
        </p:txBody>
      </p:sp>
    </p:spTree>
    <p:extLst>
      <p:ext uri="{BB962C8B-B14F-4D97-AF65-F5344CB8AC3E}">
        <p14:creationId xmlns:p14="http://schemas.microsoft.com/office/powerpoint/2010/main" val="35758757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16B7CB07-CC36-47AA-8C9D-64F1E5DEC877}" type="datetimeFigureOut">
              <a:rPr lang="en-IN" smtClean="0"/>
              <a:t>06-04-2023</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A46BEBDD-0EE7-4139-9EBF-CF189DCFC155}" type="slidenum">
              <a:rPr lang="en-IN" smtClean="0"/>
              <a:t>‹#›</a:t>
            </a:fld>
            <a:endParaRPr lang="en-IN"/>
          </a:p>
        </p:txBody>
      </p:sp>
    </p:spTree>
    <p:extLst>
      <p:ext uri="{BB962C8B-B14F-4D97-AF65-F5344CB8AC3E}">
        <p14:creationId xmlns:p14="http://schemas.microsoft.com/office/powerpoint/2010/main" val="41710774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B7CB07-CC36-47AA-8C9D-64F1E5DEC877}" type="datetimeFigureOut">
              <a:rPr lang="en-IN" smtClean="0"/>
              <a:t>06-04-2023</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A46BEBDD-0EE7-4139-9EBF-CF189DCFC155}" type="slidenum">
              <a:rPr lang="en-IN" smtClean="0"/>
              <a:t>‹#›</a:t>
            </a:fld>
            <a:endParaRPr lang="en-IN"/>
          </a:p>
        </p:txBody>
      </p:sp>
    </p:spTree>
    <p:extLst>
      <p:ext uri="{BB962C8B-B14F-4D97-AF65-F5344CB8AC3E}">
        <p14:creationId xmlns:p14="http://schemas.microsoft.com/office/powerpoint/2010/main" val="1439143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16B7CB07-CC36-47AA-8C9D-64F1E5DEC877}" type="datetimeFigureOut">
              <a:rPr lang="en-IN" smtClean="0"/>
              <a:t>06-04-2023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46BEBDD-0EE7-4139-9EBF-CF189DCFC155}" type="slidenum">
              <a:rPr lang="en-IN" smtClean="0"/>
              <a:t>‹#›</a:t>
            </a:fld>
            <a:endParaRPr lang="en-IN"/>
          </a:p>
        </p:txBody>
      </p:sp>
    </p:spTree>
    <p:extLst>
      <p:ext uri="{BB962C8B-B14F-4D97-AF65-F5344CB8AC3E}">
        <p14:creationId xmlns:p14="http://schemas.microsoft.com/office/powerpoint/2010/main" val="7887370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16B7CB07-CC36-47AA-8C9D-64F1E5DEC877}" type="datetimeFigureOut">
              <a:rPr lang="en-IN" smtClean="0"/>
              <a:t>06-04-2023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46BEBDD-0EE7-4139-9EBF-CF189DCFC155}" type="slidenum">
              <a:rPr lang="en-IN" smtClean="0"/>
              <a:t>‹#›</a:t>
            </a:fld>
            <a:endParaRPr lang="en-IN"/>
          </a:p>
        </p:txBody>
      </p:sp>
    </p:spTree>
    <p:extLst>
      <p:ext uri="{BB962C8B-B14F-4D97-AF65-F5344CB8AC3E}">
        <p14:creationId xmlns:p14="http://schemas.microsoft.com/office/powerpoint/2010/main" val="4025412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16B7CB07-CC36-47AA-8C9D-64F1E5DEC877}" type="datetimeFigureOut">
              <a:rPr lang="en-IN" smtClean="0"/>
              <a:t>06-04-2023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46BEBDD-0EE7-4139-9EBF-CF189DCFC155}" type="slidenum">
              <a:rPr lang="en-IN" smtClean="0"/>
              <a:t>‹#›</a:t>
            </a:fld>
            <a:endParaRPr lang="en-IN"/>
          </a:p>
        </p:txBody>
      </p:sp>
    </p:spTree>
    <p:extLst>
      <p:ext uri="{BB962C8B-B14F-4D97-AF65-F5344CB8AC3E}">
        <p14:creationId xmlns:p14="http://schemas.microsoft.com/office/powerpoint/2010/main" val="10054236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16B7CB07-CC36-47AA-8C9D-64F1E5DEC877}" type="datetimeFigureOut">
              <a:rPr lang="en-IN" smtClean="0"/>
              <a:t>06-04-2023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46BEBDD-0EE7-4139-9EBF-CF189DCFC155}" type="slidenum">
              <a:rPr lang="en-IN" smtClean="0"/>
              <a:t>‹#›</a:t>
            </a:fld>
            <a:endParaRPr lang="en-IN"/>
          </a:p>
        </p:txBody>
      </p:sp>
    </p:spTree>
    <p:extLst>
      <p:ext uri="{BB962C8B-B14F-4D97-AF65-F5344CB8AC3E}">
        <p14:creationId xmlns:p14="http://schemas.microsoft.com/office/powerpoint/2010/main" val="3438913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B7CB07-CC36-47AA-8C9D-64F1E5DEC877}" type="datetimeFigureOut">
              <a:rPr lang="en-IN" smtClean="0"/>
              <a:t>06-04-2023</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6BEBDD-0EE7-4139-9EBF-CF189DCFC155}" type="slidenum">
              <a:rPr lang="en-IN" smtClean="0"/>
              <a:t>‹#›</a:t>
            </a:fld>
            <a:endParaRPr lang="en-IN"/>
          </a:p>
        </p:txBody>
      </p:sp>
    </p:spTree>
    <p:extLst>
      <p:ext uri="{BB962C8B-B14F-4D97-AF65-F5344CB8AC3E}">
        <p14:creationId xmlns:p14="http://schemas.microsoft.com/office/powerpoint/2010/main" val="41132236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7"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oleObject" Target="../embeddings/oleObject1.bin"/></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7" Type="http://schemas.openxmlformats.org/officeDocument/2006/relationships/oleObject" Target="../embeddings/oleObject4.bin"/><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oleObject" Target="../embeddings/oleObject3.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ext Box 2"/>
          <p:cNvSpPr txBox="1">
            <a:spLocks noChangeArrowheads="1"/>
          </p:cNvSpPr>
          <p:nvPr/>
        </p:nvSpPr>
        <p:spPr bwMode="auto">
          <a:xfrm>
            <a:off x="1752600" y="173183"/>
            <a:ext cx="8610600" cy="411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Black" panose="020B0A04020102020204" pitchFamily="34" charset="0"/>
              </a:defRPr>
            </a:lvl1pPr>
            <a:lvl2pPr marL="742950" indent="-285750">
              <a:defRPr sz="2000">
                <a:solidFill>
                  <a:schemeClr val="tx1"/>
                </a:solidFill>
                <a:latin typeface="Arial Black" panose="020B0A04020102020204" pitchFamily="34" charset="0"/>
              </a:defRPr>
            </a:lvl2pPr>
            <a:lvl3pPr marL="1143000" indent="-228600">
              <a:defRPr sz="2000">
                <a:solidFill>
                  <a:schemeClr val="tx1"/>
                </a:solidFill>
                <a:latin typeface="Arial Black" panose="020B0A04020102020204" pitchFamily="34" charset="0"/>
              </a:defRPr>
            </a:lvl3pPr>
            <a:lvl4pPr marL="1600200" indent="-228600">
              <a:defRPr sz="2000">
                <a:solidFill>
                  <a:schemeClr val="tx1"/>
                </a:solidFill>
                <a:latin typeface="Arial Black" panose="020B0A04020102020204" pitchFamily="34" charset="0"/>
              </a:defRPr>
            </a:lvl4pPr>
            <a:lvl5pPr marL="2057400" indent="-228600">
              <a:defRPr sz="2000">
                <a:solidFill>
                  <a:schemeClr val="tx1"/>
                </a:solidFill>
                <a:latin typeface="Arial Black" panose="020B0A04020102020204" pitchFamily="34" charset="0"/>
              </a:defRPr>
            </a:lvl5pPr>
            <a:lvl6pPr marL="2514600" indent="-228600" eaLnBrk="0" fontAlgn="base" hangingPunct="0">
              <a:spcBef>
                <a:spcPct val="0"/>
              </a:spcBef>
              <a:spcAft>
                <a:spcPct val="0"/>
              </a:spcAft>
              <a:defRPr sz="2000">
                <a:solidFill>
                  <a:schemeClr val="tx1"/>
                </a:solidFill>
                <a:latin typeface="Arial Black" panose="020B0A04020102020204" pitchFamily="34" charset="0"/>
              </a:defRPr>
            </a:lvl6pPr>
            <a:lvl7pPr marL="2971800" indent="-228600" eaLnBrk="0" fontAlgn="base" hangingPunct="0">
              <a:spcBef>
                <a:spcPct val="0"/>
              </a:spcBef>
              <a:spcAft>
                <a:spcPct val="0"/>
              </a:spcAft>
              <a:defRPr sz="2000">
                <a:solidFill>
                  <a:schemeClr val="tx1"/>
                </a:solidFill>
                <a:latin typeface="Arial Black" panose="020B0A04020102020204" pitchFamily="34" charset="0"/>
              </a:defRPr>
            </a:lvl7pPr>
            <a:lvl8pPr marL="3429000" indent="-228600" eaLnBrk="0" fontAlgn="base" hangingPunct="0">
              <a:spcBef>
                <a:spcPct val="0"/>
              </a:spcBef>
              <a:spcAft>
                <a:spcPct val="0"/>
              </a:spcAft>
              <a:defRPr sz="2000">
                <a:solidFill>
                  <a:schemeClr val="tx1"/>
                </a:solidFill>
                <a:latin typeface="Arial Black" panose="020B0A04020102020204" pitchFamily="34" charset="0"/>
              </a:defRPr>
            </a:lvl8pPr>
            <a:lvl9pPr marL="3886200" indent="-228600" eaLnBrk="0" fontAlgn="base" hangingPunct="0">
              <a:spcBef>
                <a:spcPct val="0"/>
              </a:spcBef>
              <a:spcAft>
                <a:spcPct val="0"/>
              </a:spcAft>
              <a:defRPr sz="2000">
                <a:solidFill>
                  <a:schemeClr val="tx1"/>
                </a:solidFill>
                <a:latin typeface="Arial Black" panose="020B0A04020102020204" pitchFamily="34" charset="0"/>
              </a:defRPr>
            </a:lvl9pPr>
          </a:lstStyle>
          <a:p>
            <a:pPr algn="ctr" eaLnBrk="1" hangingPunct="1">
              <a:spcBef>
                <a:spcPct val="50000"/>
              </a:spcBef>
            </a:pPr>
            <a:r>
              <a:rPr lang="en-US" altLang="en-US" sz="6600" b="1">
                <a:solidFill>
                  <a:schemeClr val="accent1"/>
                </a:solidFill>
                <a:latin typeface="Forte" panose="03060902040502070203" pitchFamily="66" charset="0"/>
                <a:cs typeface="Times New Roman" panose="02020603050405020304" pitchFamily="18" charset="0"/>
              </a:rPr>
              <a:t>OBTURATORS FOR ACQUIRED MAXILLARY DEFECTS</a:t>
            </a:r>
            <a:r>
              <a:rPr lang="en-US" altLang="en-US" sz="6600" b="1">
                <a:solidFill>
                  <a:schemeClr val="accent1"/>
                </a:solidFill>
                <a:latin typeface="Forte" panose="03060902040502070203" pitchFamily="66" charset="0"/>
              </a:rPr>
              <a:t> </a:t>
            </a:r>
          </a:p>
        </p:txBody>
      </p:sp>
      <p:pic>
        <p:nvPicPr>
          <p:cNvPr id="10243" name="Picture 3" descr="IMG_1884_0"/>
          <p:cNvPicPr>
            <a:picLocks noChangeAspect="1" noChangeArrowheads="1"/>
          </p:cNvPicPr>
          <p:nvPr/>
        </p:nvPicPr>
        <p:blipFill>
          <a:blip r:embed="rId3">
            <a:extLst>
              <a:ext uri="{28A0092B-C50C-407E-A947-70E740481C1C}">
                <a14:useLocalDpi xmlns:a14="http://schemas.microsoft.com/office/drawing/2010/main" val="0"/>
              </a:ext>
            </a:extLst>
          </a:blip>
          <a:srcRect t="6250" r="7813"/>
          <a:stretch>
            <a:fillRect/>
          </a:stretch>
        </p:blipFill>
        <p:spPr bwMode="auto">
          <a:xfrm>
            <a:off x="4572000" y="4343400"/>
            <a:ext cx="29972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pic>
      <p:sp>
        <p:nvSpPr>
          <p:cNvPr id="2" name="TextBox 1"/>
          <p:cNvSpPr txBox="1"/>
          <p:nvPr/>
        </p:nvSpPr>
        <p:spPr>
          <a:xfrm>
            <a:off x="7744691" y="4488873"/>
            <a:ext cx="4114800" cy="1938992"/>
          </a:xfrm>
          <a:prstGeom prst="rect">
            <a:avLst/>
          </a:prstGeom>
          <a:noFill/>
        </p:spPr>
        <p:txBody>
          <a:bodyPr wrap="square" rtlCol="0">
            <a:spAutoFit/>
          </a:bodyPr>
          <a:lstStyle/>
          <a:p>
            <a:r>
              <a:rPr lang="en-US" sz="2400" b="1" dirty="0" smtClean="0"/>
              <a:t>DR. KINJAL SOLANKI</a:t>
            </a:r>
          </a:p>
          <a:p>
            <a:r>
              <a:rPr lang="en-US" sz="2400" b="1" dirty="0" smtClean="0"/>
              <a:t>DEPT. OF PROSTHODONTICS, CROWN  AND BRIDGE</a:t>
            </a:r>
          </a:p>
          <a:p>
            <a:r>
              <a:rPr lang="en-US" sz="2400" b="1" dirty="0" smtClean="0"/>
              <a:t>AMC DENTAL COLLEGE AND HOSPITAL</a:t>
            </a:r>
            <a:endParaRPr lang="en-IN" sz="2400" b="1" dirty="0"/>
          </a:p>
        </p:txBody>
      </p:sp>
    </p:spTree>
    <p:extLst>
      <p:ext uri="{BB962C8B-B14F-4D97-AF65-F5344CB8AC3E}">
        <p14:creationId xmlns:p14="http://schemas.microsoft.com/office/powerpoint/2010/main" val="1783341222"/>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0" presetClass="emph" presetSubtype="0" fill="hold" nodeType="clickEffect">
                                  <p:stCondLst>
                                    <p:cond delay="0"/>
                                  </p:stCondLst>
                                  <p:iterate type="lt">
                                    <p:tmPct val="10000"/>
                                  </p:iterate>
                                  <p:childTnLst>
                                    <p:set>
                                      <p:cBhvr override="childStyle">
                                        <p:cTn id="6" dur="500" autoRev="1" fill="hold"/>
                                        <p:tgtEl>
                                          <p:spTgt spid="2050">
                                            <p:txEl>
                                              <p:pRg st="0" end="0"/>
                                            </p:txEl>
                                          </p:spTgt>
                                        </p:tgtEl>
                                        <p:attrNameLst>
                                          <p:attrName>style.color</p:attrName>
                                        </p:attrNameLst>
                                      </p:cBhvr>
                                      <p:to>
                                        <p:clrVal>
                                          <a:schemeClr val="tx2"/>
                                        </p:clrVal>
                                      </p:to>
                                    </p:set>
                                    <p:set>
                                      <p:cBhvr>
                                        <p:cTn id="7" dur="500" autoRev="1" fill="hold"/>
                                        <p:tgtEl>
                                          <p:spTgt spid="2050">
                                            <p:txEl>
                                              <p:pRg st="0" end="0"/>
                                            </p:txEl>
                                          </p:spTgt>
                                        </p:tgtEl>
                                        <p:attrNameLst>
                                          <p:attrName>fillcolor</p:attrName>
                                        </p:attrNameLst>
                                      </p:cBhvr>
                                      <p:to>
                                        <p:clrVal>
                                          <a:schemeClr val="tx2"/>
                                        </p:clrVal>
                                      </p:to>
                                    </p:set>
                                    <p:set>
                                      <p:cBhvr>
                                        <p:cTn id="8" dur="500" autoRev="1" fill="hold"/>
                                        <p:tgtEl>
                                          <p:spTgt spid="2050">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2"/>
          <p:cNvSpPr txBox="1">
            <a:spLocks noChangeArrowheads="1"/>
          </p:cNvSpPr>
          <p:nvPr/>
        </p:nvSpPr>
        <p:spPr bwMode="auto">
          <a:xfrm>
            <a:off x="2057400" y="304801"/>
            <a:ext cx="8153400" cy="6401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Black" panose="020B0A04020102020204" pitchFamily="34" charset="0"/>
              </a:defRPr>
            </a:lvl1pPr>
            <a:lvl2pPr marL="742950" indent="-285750">
              <a:defRPr sz="2000">
                <a:solidFill>
                  <a:schemeClr val="tx1"/>
                </a:solidFill>
                <a:latin typeface="Arial Black" panose="020B0A04020102020204" pitchFamily="34" charset="0"/>
              </a:defRPr>
            </a:lvl2pPr>
            <a:lvl3pPr marL="1143000" indent="-228600">
              <a:defRPr sz="2000">
                <a:solidFill>
                  <a:schemeClr val="tx1"/>
                </a:solidFill>
                <a:latin typeface="Arial Black" panose="020B0A04020102020204" pitchFamily="34" charset="0"/>
              </a:defRPr>
            </a:lvl3pPr>
            <a:lvl4pPr marL="1600200" indent="-228600">
              <a:defRPr sz="2000">
                <a:solidFill>
                  <a:schemeClr val="tx1"/>
                </a:solidFill>
                <a:latin typeface="Arial Black" panose="020B0A04020102020204" pitchFamily="34" charset="0"/>
              </a:defRPr>
            </a:lvl4pPr>
            <a:lvl5pPr marL="2057400" indent="-228600">
              <a:defRPr sz="2000">
                <a:solidFill>
                  <a:schemeClr val="tx1"/>
                </a:solidFill>
                <a:latin typeface="Arial Black" panose="020B0A04020102020204" pitchFamily="34" charset="0"/>
              </a:defRPr>
            </a:lvl5pPr>
            <a:lvl6pPr marL="2514600" indent="-228600" eaLnBrk="0" fontAlgn="base" hangingPunct="0">
              <a:spcBef>
                <a:spcPct val="0"/>
              </a:spcBef>
              <a:spcAft>
                <a:spcPct val="0"/>
              </a:spcAft>
              <a:defRPr sz="2000">
                <a:solidFill>
                  <a:schemeClr val="tx1"/>
                </a:solidFill>
                <a:latin typeface="Arial Black" panose="020B0A04020102020204" pitchFamily="34" charset="0"/>
              </a:defRPr>
            </a:lvl6pPr>
            <a:lvl7pPr marL="2971800" indent="-228600" eaLnBrk="0" fontAlgn="base" hangingPunct="0">
              <a:spcBef>
                <a:spcPct val="0"/>
              </a:spcBef>
              <a:spcAft>
                <a:spcPct val="0"/>
              </a:spcAft>
              <a:defRPr sz="2000">
                <a:solidFill>
                  <a:schemeClr val="tx1"/>
                </a:solidFill>
                <a:latin typeface="Arial Black" panose="020B0A04020102020204" pitchFamily="34" charset="0"/>
              </a:defRPr>
            </a:lvl7pPr>
            <a:lvl8pPr marL="3429000" indent="-228600" eaLnBrk="0" fontAlgn="base" hangingPunct="0">
              <a:spcBef>
                <a:spcPct val="0"/>
              </a:spcBef>
              <a:spcAft>
                <a:spcPct val="0"/>
              </a:spcAft>
              <a:defRPr sz="2000">
                <a:solidFill>
                  <a:schemeClr val="tx1"/>
                </a:solidFill>
                <a:latin typeface="Arial Black" panose="020B0A04020102020204" pitchFamily="34" charset="0"/>
              </a:defRPr>
            </a:lvl8pPr>
            <a:lvl9pPr marL="3886200" indent="-228600" eaLnBrk="0" fontAlgn="base" hangingPunct="0">
              <a:spcBef>
                <a:spcPct val="0"/>
              </a:spcBef>
              <a:spcAft>
                <a:spcPct val="0"/>
              </a:spcAft>
              <a:defRPr sz="2000">
                <a:solidFill>
                  <a:schemeClr val="tx1"/>
                </a:solidFill>
                <a:latin typeface="Arial Black" panose="020B0A04020102020204" pitchFamily="34" charset="0"/>
              </a:defRPr>
            </a:lvl9pPr>
          </a:lstStyle>
          <a:p>
            <a:pPr algn="just" eaLnBrk="1" hangingPunct="1">
              <a:spcBef>
                <a:spcPct val="50000"/>
              </a:spcBef>
            </a:pPr>
            <a:r>
              <a:rPr lang="en-US" altLang="en-US" sz="3200" b="1">
                <a:solidFill>
                  <a:schemeClr val="accent1"/>
                </a:solidFill>
                <a:latin typeface="Forte" panose="03060902040502070203" pitchFamily="66" charset="0"/>
                <a:cs typeface="Times New Roman" panose="02020603050405020304" pitchFamily="18" charset="0"/>
              </a:rPr>
              <a:t>INTRODUCTION</a:t>
            </a:r>
          </a:p>
          <a:p>
            <a:pPr algn="just" eaLnBrk="1" hangingPunct="1">
              <a:lnSpc>
                <a:spcPct val="125000"/>
              </a:lnSpc>
              <a:spcBef>
                <a:spcPct val="50000"/>
              </a:spcBef>
            </a:pPr>
            <a:r>
              <a:rPr lang="en-US" altLang="en-US" sz="2400">
                <a:latin typeface="Times New Roman" panose="02020603050405020304" pitchFamily="18" charset="0"/>
                <a:cs typeface="Times New Roman" panose="02020603050405020304" pitchFamily="18" charset="0"/>
              </a:rPr>
              <a:t>	</a:t>
            </a:r>
            <a:r>
              <a:rPr lang="en-US" altLang="en-US" sz="2400">
                <a:solidFill>
                  <a:srgbClr val="660033"/>
                </a:solidFill>
                <a:latin typeface="Times New Roman" panose="02020603050405020304" pitchFamily="18" charset="0"/>
                <a:cs typeface="Times New Roman" panose="02020603050405020304" pitchFamily="18" charset="0"/>
              </a:rPr>
              <a:t>The most common intra oral defects are in the form of cleft or opening in the palate. These defects may be acquired or congenital. Acquired is due to injuries or surgical excision of tumor. Congenital is due to malformation. </a:t>
            </a:r>
          </a:p>
          <a:p>
            <a:pPr algn="just" eaLnBrk="1" hangingPunct="1">
              <a:lnSpc>
                <a:spcPct val="125000"/>
              </a:lnSpc>
              <a:spcBef>
                <a:spcPct val="50000"/>
              </a:spcBef>
            </a:pPr>
            <a:r>
              <a:rPr lang="en-US" altLang="en-US" sz="2400">
                <a:solidFill>
                  <a:srgbClr val="660033"/>
                </a:solidFill>
                <a:latin typeface="Times New Roman" panose="02020603050405020304" pitchFamily="18" charset="0"/>
                <a:cs typeface="Times New Roman" panose="02020603050405020304" pitchFamily="18" charset="0"/>
              </a:rPr>
              <a:t>           Definite restoration involving fixed or removable prosthesis is needed to replace missing teeth, to stabilize and align the arch segment, restore the occlusal function, provide facial support and helps in speech.</a:t>
            </a:r>
          </a:p>
          <a:p>
            <a:pPr algn="just" eaLnBrk="1" hangingPunct="1">
              <a:lnSpc>
                <a:spcPct val="125000"/>
              </a:lnSpc>
              <a:spcBef>
                <a:spcPct val="50000"/>
              </a:spcBef>
            </a:pPr>
            <a:r>
              <a:rPr lang="en-US" altLang="en-US" sz="2400">
                <a:solidFill>
                  <a:srgbClr val="660033"/>
                </a:solidFill>
                <a:latin typeface="Times New Roman" panose="02020603050405020304" pitchFamily="18" charset="0"/>
                <a:cs typeface="Times New Roman" panose="02020603050405020304" pitchFamily="18" charset="0"/>
              </a:rPr>
              <a:t>	All this is usually aided with the help of an </a:t>
            </a:r>
            <a:r>
              <a:rPr lang="en-US" altLang="en-US" sz="2400" b="1">
                <a:solidFill>
                  <a:srgbClr val="660033"/>
                </a:solidFill>
                <a:latin typeface="Times New Roman" panose="02020603050405020304" pitchFamily="18" charset="0"/>
                <a:cs typeface="Times New Roman" panose="02020603050405020304" pitchFamily="18" charset="0"/>
              </a:rPr>
              <a:t>OBTURATOR.</a:t>
            </a:r>
            <a:endParaRPr lang="en-US" altLang="en-US" sz="2400">
              <a:solidFill>
                <a:srgbClr val="660033"/>
              </a:solidFill>
              <a:latin typeface="Times New Roman" panose="02020603050405020304" pitchFamily="18" charset="0"/>
              <a:cs typeface="Times New Roman" panose="02020603050405020304" pitchFamily="18" charset="0"/>
            </a:endParaRPr>
          </a:p>
          <a:p>
            <a:pPr eaLnBrk="1" hangingPunct="1">
              <a:lnSpc>
                <a:spcPct val="125000"/>
              </a:lnSpc>
              <a:spcBef>
                <a:spcPct val="50000"/>
              </a:spcBef>
            </a:pPr>
            <a:endParaRPr lang="en-US" altLang="en-US" sz="2400">
              <a:solidFill>
                <a:srgbClr val="660033"/>
              </a:solidFill>
              <a:latin typeface="Times New Roman" panose="02020603050405020304" pitchFamily="18" charset="0"/>
            </a:endParaRPr>
          </a:p>
        </p:txBody>
      </p:sp>
    </p:spTree>
    <p:extLst>
      <p:ext uri="{BB962C8B-B14F-4D97-AF65-F5344CB8AC3E}">
        <p14:creationId xmlns:p14="http://schemas.microsoft.com/office/powerpoint/2010/main" val="2700084675"/>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0" presetClass="emph" presetSubtype="0" fill="hold" nodeType="withEffect">
                                  <p:stCondLst>
                                    <p:cond delay="0"/>
                                  </p:stCondLst>
                                  <p:iterate type="lt">
                                    <p:tmPct val="10000"/>
                                  </p:iterate>
                                  <p:childTnLst>
                                    <p:set>
                                      <p:cBhvr override="childStyle">
                                        <p:cTn id="6" dur="500" autoRev="1" fill="hold"/>
                                        <p:tgtEl>
                                          <p:spTgt spid="4098">
                                            <p:txEl>
                                              <p:pRg st="0" end="0"/>
                                            </p:txEl>
                                          </p:spTgt>
                                        </p:tgtEl>
                                        <p:attrNameLst>
                                          <p:attrName>style.color</p:attrName>
                                        </p:attrNameLst>
                                      </p:cBhvr>
                                      <p:to>
                                        <p:clrVal>
                                          <a:srgbClr val="FF0066"/>
                                        </p:clrVal>
                                      </p:to>
                                    </p:set>
                                    <p:set>
                                      <p:cBhvr>
                                        <p:cTn id="7" dur="500" autoRev="1" fill="hold"/>
                                        <p:tgtEl>
                                          <p:spTgt spid="4098">
                                            <p:txEl>
                                              <p:pRg st="0" end="0"/>
                                            </p:txEl>
                                          </p:spTgt>
                                        </p:tgtEl>
                                        <p:attrNameLst>
                                          <p:attrName>fillcolor</p:attrName>
                                        </p:attrNameLst>
                                      </p:cBhvr>
                                      <p:to>
                                        <p:clrVal>
                                          <a:srgbClr val="FF0066"/>
                                        </p:clrVal>
                                      </p:to>
                                    </p:set>
                                    <p:set>
                                      <p:cBhvr>
                                        <p:cTn id="8" dur="500" autoRev="1" fill="hold"/>
                                        <p:tgtEl>
                                          <p:spTgt spid="4098">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5" name="Text Box 5"/>
          <p:cNvSpPr txBox="1">
            <a:spLocks noChangeArrowheads="1"/>
          </p:cNvSpPr>
          <p:nvPr/>
        </p:nvSpPr>
        <p:spPr bwMode="auto">
          <a:xfrm>
            <a:off x="2171700" y="381000"/>
            <a:ext cx="47625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wrap="none">
            <a:spAutoFit/>
          </a:bodyPr>
          <a:lstStyle>
            <a:lvl1pPr>
              <a:defRPr sz="2000">
                <a:solidFill>
                  <a:schemeClr val="tx1"/>
                </a:solidFill>
                <a:latin typeface="Arial Black" panose="020B0A04020102020204" pitchFamily="34" charset="0"/>
              </a:defRPr>
            </a:lvl1pPr>
            <a:lvl2pPr marL="742950" indent="-285750">
              <a:defRPr sz="2000">
                <a:solidFill>
                  <a:schemeClr val="tx1"/>
                </a:solidFill>
                <a:latin typeface="Arial Black" panose="020B0A04020102020204" pitchFamily="34" charset="0"/>
              </a:defRPr>
            </a:lvl2pPr>
            <a:lvl3pPr marL="1143000" indent="-228600">
              <a:defRPr sz="2000">
                <a:solidFill>
                  <a:schemeClr val="tx1"/>
                </a:solidFill>
                <a:latin typeface="Arial Black" panose="020B0A04020102020204" pitchFamily="34" charset="0"/>
              </a:defRPr>
            </a:lvl3pPr>
            <a:lvl4pPr marL="1600200" indent="-228600">
              <a:defRPr sz="2000">
                <a:solidFill>
                  <a:schemeClr val="tx1"/>
                </a:solidFill>
                <a:latin typeface="Arial Black" panose="020B0A04020102020204" pitchFamily="34" charset="0"/>
              </a:defRPr>
            </a:lvl4pPr>
            <a:lvl5pPr marL="2057400" indent="-228600">
              <a:defRPr sz="2000">
                <a:solidFill>
                  <a:schemeClr val="tx1"/>
                </a:solidFill>
                <a:latin typeface="Arial Black" panose="020B0A04020102020204" pitchFamily="34" charset="0"/>
              </a:defRPr>
            </a:lvl5pPr>
            <a:lvl6pPr marL="2514600" indent="-228600" eaLnBrk="0" fontAlgn="base" hangingPunct="0">
              <a:spcBef>
                <a:spcPct val="0"/>
              </a:spcBef>
              <a:spcAft>
                <a:spcPct val="0"/>
              </a:spcAft>
              <a:defRPr sz="2000">
                <a:solidFill>
                  <a:schemeClr val="tx1"/>
                </a:solidFill>
                <a:latin typeface="Arial Black" panose="020B0A04020102020204" pitchFamily="34" charset="0"/>
              </a:defRPr>
            </a:lvl6pPr>
            <a:lvl7pPr marL="2971800" indent="-228600" eaLnBrk="0" fontAlgn="base" hangingPunct="0">
              <a:spcBef>
                <a:spcPct val="0"/>
              </a:spcBef>
              <a:spcAft>
                <a:spcPct val="0"/>
              </a:spcAft>
              <a:defRPr sz="2000">
                <a:solidFill>
                  <a:schemeClr val="tx1"/>
                </a:solidFill>
                <a:latin typeface="Arial Black" panose="020B0A04020102020204" pitchFamily="34" charset="0"/>
              </a:defRPr>
            </a:lvl7pPr>
            <a:lvl8pPr marL="3429000" indent="-228600" eaLnBrk="0" fontAlgn="base" hangingPunct="0">
              <a:spcBef>
                <a:spcPct val="0"/>
              </a:spcBef>
              <a:spcAft>
                <a:spcPct val="0"/>
              </a:spcAft>
              <a:defRPr sz="2000">
                <a:solidFill>
                  <a:schemeClr val="tx1"/>
                </a:solidFill>
                <a:latin typeface="Arial Black" panose="020B0A04020102020204" pitchFamily="34" charset="0"/>
              </a:defRPr>
            </a:lvl8pPr>
            <a:lvl9pPr marL="3886200" indent="-228600" eaLnBrk="0" fontAlgn="base" hangingPunct="0">
              <a:spcBef>
                <a:spcPct val="0"/>
              </a:spcBef>
              <a:spcAft>
                <a:spcPct val="0"/>
              </a:spcAft>
              <a:defRPr sz="2000">
                <a:solidFill>
                  <a:schemeClr val="tx1"/>
                </a:solidFill>
                <a:latin typeface="Arial Black" panose="020B0A04020102020204" pitchFamily="34" charset="0"/>
              </a:defRPr>
            </a:lvl9pPr>
          </a:lstStyle>
          <a:p>
            <a:r>
              <a:rPr lang="en-US" altLang="en-US" sz="3600">
                <a:solidFill>
                  <a:schemeClr val="accent1"/>
                </a:solidFill>
                <a:latin typeface="Forte" panose="03060902040502070203" pitchFamily="66" charset="0"/>
              </a:rPr>
              <a:t>TYPES OF OBTURATOR</a:t>
            </a:r>
          </a:p>
        </p:txBody>
      </p:sp>
      <p:sp>
        <p:nvSpPr>
          <p:cNvPr id="24579" name="Text Box 6"/>
          <p:cNvSpPr txBox="1">
            <a:spLocks noChangeArrowheads="1"/>
          </p:cNvSpPr>
          <p:nvPr/>
        </p:nvSpPr>
        <p:spPr bwMode="auto">
          <a:xfrm>
            <a:off x="2041525" y="1143000"/>
            <a:ext cx="8072082" cy="6334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wrap="none">
            <a:spAutoFit/>
          </a:bodyPr>
          <a:lstStyle>
            <a:lvl1pPr>
              <a:defRPr sz="2000">
                <a:solidFill>
                  <a:schemeClr val="tx1"/>
                </a:solidFill>
                <a:latin typeface="Arial Black" panose="020B0A04020102020204" pitchFamily="34" charset="0"/>
              </a:defRPr>
            </a:lvl1pPr>
            <a:lvl2pPr marL="742950" indent="-285750">
              <a:defRPr sz="2000">
                <a:solidFill>
                  <a:schemeClr val="tx1"/>
                </a:solidFill>
                <a:latin typeface="Arial Black" panose="020B0A04020102020204" pitchFamily="34" charset="0"/>
              </a:defRPr>
            </a:lvl2pPr>
            <a:lvl3pPr marL="1143000" indent="-228600">
              <a:defRPr sz="2000">
                <a:solidFill>
                  <a:schemeClr val="tx1"/>
                </a:solidFill>
                <a:latin typeface="Arial Black" panose="020B0A04020102020204" pitchFamily="34" charset="0"/>
              </a:defRPr>
            </a:lvl3pPr>
            <a:lvl4pPr marL="1600200" indent="-228600">
              <a:defRPr sz="2000">
                <a:solidFill>
                  <a:schemeClr val="tx1"/>
                </a:solidFill>
                <a:latin typeface="Arial Black" panose="020B0A04020102020204" pitchFamily="34" charset="0"/>
              </a:defRPr>
            </a:lvl4pPr>
            <a:lvl5pPr marL="2057400" indent="-228600">
              <a:defRPr sz="2000">
                <a:solidFill>
                  <a:schemeClr val="tx1"/>
                </a:solidFill>
                <a:latin typeface="Arial Black" panose="020B0A04020102020204" pitchFamily="34" charset="0"/>
              </a:defRPr>
            </a:lvl5pPr>
            <a:lvl6pPr marL="2514600" indent="-228600" eaLnBrk="0" fontAlgn="base" hangingPunct="0">
              <a:spcBef>
                <a:spcPct val="0"/>
              </a:spcBef>
              <a:spcAft>
                <a:spcPct val="0"/>
              </a:spcAft>
              <a:defRPr sz="2000">
                <a:solidFill>
                  <a:schemeClr val="tx1"/>
                </a:solidFill>
                <a:latin typeface="Arial Black" panose="020B0A04020102020204" pitchFamily="34" charset="0"/>
              </a:defRPr>
            </a:lvl6pPr>
            <a:lvl7pPr marL="2971800" indent="-228600" eaLnBrk="0" fontAlgn="base" hangingPunct="0">
              <a:spcBef>
                <a:spcPct val="0"/>
              </a:spcBef>
              <a:spcAft>
                <a:spcPct val="0"/>
              </a:spcAft>
              <a:defRPr sz="2000">
                <a:solidFill>
                  <a:schemeClr val="tx1"/>
                </a:solidFill>
                <a:latin typeface="Arial Black" panose="020B0A04020102020204" pitchFamily="34" charset="0"/>
              </a:defRPr>
            </a:lvl7pPr>
            <a:lvl8pPr marL="3429000" indent="-228600" eaLnBrk="0" fontAlgn="base" hangingPunct="0">
              <a:spcBef>
                <a:spcPct val="0"/>
              </a:spcBef>
              <a:spcAft>
                <a:spcPct val="0"/>
              </a:spcAft>
              <a:defRPr sz="2000">
                <a:solidFill>
                  <a:schemeClr val="tx1"/>
                </a:solidFill>
                <a:latin typeface="Arial Black" panose="020B0A04020102020204" pitchFamily="34" charset="0"/>
              </a:defRPr>
            </a:lvl8pPr>
            <a:lvl9pPr marL="3886200" indent="-228600" eaLnBrk="0" fontAlgn="base" hangingPunct="0">
              <a:spcBef>
                <a:spcPct val="0"/>
              </a:spcBef>
              <a:spcAft>
                <a:spcPct val="0"/>
              </a:spcAft>
              <a:defRPr sz="2000">
                <a:solidFill>
                  <a:schemeClr val="tx1"/>
                </a:solidFill>
                <a:latin typeface="Arial Black" panose="020B0A04020102020204" pitchFamily="34" charset="0"/>
              </a:defRPr>
            </a:lvl9pPr>
          </a:lstStyle>
          <a:p>
            <a:pPr>
              <a:lnSpc>
                <a:spcPct val="130000"/>
              </a:lnSpc>
              <a:buFontTx/>
              <a:buBlip>
                <a:blip r:embed="rId3"/>
              </a:buBlip>
            </a:pPr>
            <a:r>
              <a:rPr lang="en-US" altLang="en-US" sz="2400">
                <a:solidFill>
                  <a:srgbClr val="660033"/>
                </a:solidFill>
                <a:latin typeface="Times New Roman" panose="02020603050405020304" pitchFamily="18" charset="0"/>
              </a:rPr>
              <a:t> Obturator for congenital defects of palate</a:t>
            </a:r>
          </a:p>
          <a:p>
            <a:pPr>
              <a:lnSpc>
                <a:spcPct val="130000"/>
              </a:lnSpc>
              <a:buFontTx/>
              <a:buBlip>
                <a:blip r:embed="rId3"/>
              </a:buBlip>
            </a:pPr>
            <a:r>
              <a:rPr lang="en-US" altLang="en-US" sz="2400">
                <a:solidFill>
                  <a:srgbClr val="660033"/>
                </a:solidFill>
                <a:latin typeface="Times New Roman" panose="02020603050405020304" pitchFamily="18" charset="0"/>
              </a:rPr>
              <a:t> Obturators for acquired defects</a:t>
            </a:r>
          </a:p>
          <a:p>
            <a:pPr>
              <a:lnSpc>
                <a:spcPct val="130000"/>
              </a:lnSpc>
              <a:buFontTx/>
              <a:buBlip>
                <a:blip r:embed="rId3"/>
              </a:buBlip>
            </a:pPr>
            <a:r>
              <a:rPr lang="en-US" altLang="en-US" sz="2400">
                <a:solidFill>
                  <a:srgbClr val="660033"/>
                </a:solidFill>
                <a:latin typeface="Times New Roman" panose="02020603050405020304" pitchFamily="18" charset="0"/>
              </a:rPr>
              <a:t>            -surgical</a:t>
            </a:r>
          </a:p>
          <a:p>
            <a:pPr>
              <a:lnSpc>
                <a:spcPct val="130000"/>
              </a:lnSpc>
              <a:buFontTx/>
              <a:buBlip>
                <a:blip r:embed="rId3"/>
              </a:buBlip>
            </a:pPr>
            <a:r>
              <a:rPr lang="en-US" altLang="en-US" sz="2400">
                <a:solidFill>
                  <a:srgbClr val="660033"/>
                </a:solidFill>
                <a:latin typeface="Times New Roman" panose="02020603050405020304" pitchFamily="18" charset="0"/>
              </a:rPr>
              <a:t>            -interim</a:t>
            </a:r>
          </a:p>
          <a:p>
            <a:pPr>
              <a:lnSpc>
                <a:spcPct val="130000"/>
              </a:lnSpc>
              <a:buFontTx/>
              <a:buBlip>
                <a:blip r:embed="rId3"/>
              </a:buBlip>
            </a:pPr>
            <a:r>
              <a:rPr lang="en-US" altLang="en-US" sz="2400">
                <a:solidFill>
                  <a:srgbClr val="660033"/>
                </a:solidFill>
                <a:latin typeface="Times New Roman" panose="02020603050405020304" pitchFamily="18" charset="0"/>
              </a:rPr>
              <a:t>           -definitive</a:t>
            </a:r>
          </a:p>
          <a:p>
            <a:pPr>
              <a:lnSpc>
                <a:spcPct val="130000"/>
              </a:lnSpc>
              <a:buFontTx/>
              <a:buBlip>
                <a:blip r:embed="rId3"/>
              </a:buBlip>
            </a:pPr>
            <a:r>
              <a:rPr lang="en-US" altLang="en-US" sz="2400">
                <a:solidFill>
                  <a:srgbClr val="660033"/>
                </a:solidFill>
                <a:latin typeface="Times New Roman" panose="02020603050405020304" pitchFamily="18" charset="0"/>
              </a:rPr>
              <a:t> Obturator for lateral segmental defect with no palatal opening</a:t>
            </a:r>
          </a:p>
          <a:p>
            <a:pPr>
              <a:lnSpc>
                <a:spcPct val="130000"/>
              </a:lnSpc>
              <a:buFontTx/>
              <a:buBlip>
                <a:blip r:embed="rId3"/>
              </a:buBlip>
            </a:pPr>
            <a:r>
              <a:rPr lang="en-US" altLang="en-US" sz="2400">
                <a:solidFill>
                  <a:srgbClr val="660033"/>
                </a:solidFill>
                <a:latin typeface="Times New Roman" panose="02020603050405020304" pitchFamily="18" charset="0"/>
              </a:rPr>
              <a:t> Two piece hollow obturator </a:t>
            </a:r>
          </a:p>
          <a:p>
            <a:pPr>
              <a:lnSpc>
                <a:spcPct val="130000"/>
              </a:lnSpc>
              <a:buFontTx/>
              <a:buBlip>
                <a:blip r:embed="rId3"/>
              </a:buBlip>
            </a:pPr>
            <a:r>
              <a:rPr lang="en-US" altLang="en-US" sz="2400">
                <a:solidFill>
                  <a:srgbClr val="660033"/>
                </a:solidFill>
                <a:latin typeface="Times New Roman" panose="02020603050405020304" pitchFamily="18" charset="0"/>
              </a:rPr>
              <a:t> One piece hollow obturator</a:t>
            </a:r>
          </a:p>
          <a:p>
            <a:pPr>
              <a:lnSpc>
                <a:spcPct val="130000"/>
              </a:lnSpc>
              <a:buFontTx/>
              <a:buBlip>
                <a:blip r:embed="rId3"/>
              </a:buBlip>
            </a:pPr>
            <a:r>
              <a:rPr lang="en-US" altLang="en-US" sz="2400">
                <a:solidFill>
                  <a:srgbClr val="660033"/>
                </a:solidFill>
                <a:latin typeface="Times New Roman" panose="02020603050405020304" pitchFamily="18" charset="0"/>
              </a:rPr>
              <a:t> Snap on prosthesis for marginal defects</a:t>
            </a:r>
          </a:p>
          <a:p>
            <a:pPr>
              <a:lnSpc>
                <a:spcPct val="130000"/>
              </a:lnSpc>
              <a:buFontTx/>
              <a:buBlip>
                <a:blip r:embed="rId3"/>
              </a:buBlip>
            </a:pPr>
            <a:r>
              <a:rPr lang="en-US" altLang="en-US" sz="2400">
                <a:solidFill>
                  <a:srgbClr val="660033"/>
                </a:solidFill>
                <a:latin typeface="Times New Roman" panose="02020603050405020304" pitchFamily="18" charset="0"/>
              </a:rPr>
              <a:t> Snap on prosthesis for anterior segmental defects</a:t>
            </a:r>
          </a:p>
          <a:p>
            <a:pPr>
              <a:lnSpc>
                <a:spcPct val="130000"/>
              </a:lnSpc>
              <a:buFontTx/>
              <a:buBlip>
                <a:blip r:embed="rId3"/>
              </a:buBlip>
            </a:pPr>
            <a:r>
              <a:rPr lang="en-US" altLang="en-US" sz="2400">
                <a:solidFill>
                  <a:srgbClr val="660033"/>
                </a:solidFill>
                <a:latin typeface="Times New Roman" panose="02020603050405020304" pitchFamily="18" charset="0"/>
              </a:rPr>
              <a:t> Obturator for edentulous/dentulous mouth</a:t>
            </a:r>
          </a:p>
          <a:p>
            <a:pPr>
              <a:lnSpc>
                <a:spcPct val="130000"/>
              </a:lnSpc>
              <a:buFontTx/>
              <a:buBlip>
                <a:blip r:embed="rId3"/>
              </a:buBlip>
            </a:pPr>
            <a:endParaRPr lang="en-US" altLang="en-US" sz="2400">
              <a:solidFill>
                <a:srgbClr val="660033"/>
              </a:solidFill>
              <a:latin typeface="Times New Roman" panose="02020603050405020304" pitchFamily="18" charset="0"/>
            </a:endParaRPr>
          </a:p>
          <a:p>
            <a:pPr>
              <a:lnSpc>
                <a:spcPct val="130000"/>
              </a:lnSpc>
            </a:pPr>
            <a:endParaRPr lang="en-US" altLang="en-US" sz="2400">
              <a:solidFill>
                <a:srgbClr val="660033"/>
              </a:solidFill>
              <a:latin typeface="Times New Roman" panose="02020603050405020304" pitchFamily="18" charset="0"/>
            </a:endParaRPr>
          </a:p>
        </p:txBody>
      </p:sp>
    </p:spTree>
    <p:extLst>
      <p:ext uri="{BB962C8B-B14F-4D97-AF65-F5344CB8AC3E}">
        <p14:creationId xmlns:p14="http://schemas.microsoft.com/office/powerpoint/2010/main" val="4260849662"/>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0" presetClass="emph" presetSubtype="0" fill="hold" nodeType="withEffect">
                                  <p:stCondLst>
                                    <p:cond delay="0"/>
                                  </p:stCondLst>
                                  <p:iterate type="lt">
                                    <p:tmPct val="10000"/>
                                  </p:iterate>
                                  <p:childTnLst>
                                    <p:set>
                                      <p:cBhvr override="childStyle">
                                        <p:cTn id="6" dur="500" autoRev="1" fill="hold"/>
                                        <p:tgtEl>
                                          <p:spTgt spid="266245">
                                            <p:txEl>
                                              <p:pRg st="0" end="0"/>
                                            </p:txEl>
                                          </p:spTgt>
                                        </p:tgtEl>
                                        <p:attrNameLst>
                                          <p:attrName>style.color</p:attrName>
                                        </p:attrNameLst>
                                      </p:cBhvr>
                                      <p:to>
                                        <p:clrVal>
                                          <a:schemeClr val="tx2"/>
                                        </p:clrVal>
                                      </p:to>
                                    </p:set>
                                    <p:set>
                                      <p:cBhvr>
                                        <p:cTn id="7" dur="500" autoRev="1" fill="hold"/>
                                        <p:tgtEl>
                                          <p:spTgt spid="266245">
                                            <p:txEl>
                                              <p:pRg st="0" end="0"/>
                                            </p:txEl>
                                          </p:spTgt>
                                        </p:tgtEl>
                                        <p:attrNameLst>
                                          <p:attrName>fillcolor</p:attrName>
                                        </p:attrNameLst>
                                      </p:cBhvr>
                                      <p:to>
                                        <p:clrVal>
                                          <a:schemeClr val="tx2"/>
                                        </p:clrVal>
                                      </p:to>
                                    </p:set>
                                    <p:set>
                                      <p:cBhvr>
                                        <p:cTn id="8" dur="500" autoRev="1" fill="hold"/>
                                        <p:tgtEl>
                                          <p:spTgt spid="266245">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2"/>
          <p:cNvSpPr txBox="1">
            <a:spLocks noChangeArrowheads="1"/>
          </p:cNvSpPr>
          <p:nvPr/>
        </p:nvSpPr>
        <p:spPr bwMode="auto">
          <a:xfrm>
            <a:off x="1828800" y="-76200"/>
            <a:ext cx="8458200" cy="2066925"/>
          </a:xfrm>
          <a:prstGeom prst="rect">
            <a:avLst/>
          </a:prstGeom>
          <a:noFill/>
          <a:ln w="9525">
            <a:noFill/>
            <a:miter lim="800000"/>
            <a:headEnd/>
            <a:tailEnd/>
          </a:ln>
          <a:effectLst/>
        </p:spPr>
        <p:txBody>
          <a:bodyPr>
            <a:spAutoFit/>
          </a:bodyPr>
          <a:lstStyle/>
          <a:p>
            <a:pPr algn="just">
              <a:lnSpc>
                <a:spcPct val="70000"/>
              </a:lnSpc>
              <a:spcBef>
                <a:spcPct val="50000"/>
              </a:spcBef>
              <a:tabLst>
                <a:tab pos="1146175" algn="l"/>
              </a:tabLst>
              <a:defRPr/>
            </a:pPr>
            <a:endParaRPr lang="en-US" sz="2400" b="1">
              <a:latin typeface="Times New Roman" pitchFamily="18" charset="0"/>
              <a:cs typeface="Times New Roman" pitchFamily="18" charset="0"/>
            </a:endParaRPr>
          </a:p>
          <a:p>
            <a:pPr algn="just">
              <a:lnSpc>
                <a:spcPct val="90000"/>
              </a:lnSpc>
              <a:spcBef>
                <a:spcPct val="50000"/>
              </a:spcBef>
              <a:tabLst>
                <a:tab pos="1146175" algn="l"/>
              </a:tabLst>
              <a:defRPr/>
            </a:pPr>
            <a:r>
              <a:rPr lang="en-US" sz="3200" b="1">
                <a:solidFill>
                  <a:schemeClr val="hlink"/>
                </a:solidFill>
                <a:latin typeface="Forte" pitchFamily="66" charset="0"/>
              </a:rPr>
              <a:t>PRINCIPLES OF OBTURATOR DESIGN FOR PARTIALLY EDENTULOUS ARCHES</a:t>
            </a:r>
            <a:endParaRPr lang="en-US" sz="4000" b="1">
              <a:solidFill>
                <a:schemeClr val="hlink"/>
              </a:solidFill>
              <a:latin typeface="Forte" pitchFamily="66" charset="0"/>
              <a:cs typeface="Times New Roman" pitchFamily="18" charset="0"/>
            </a:endParaRPr>
          </a:p>
          <a:p>
            <a:pPr algn="just">
              <a:lnSpc>
                <a:spcPct val="90000"/>
              </a:lnSpc>
              <a:spcBef>
                <a:spcPct val="50000"/>
              </a:spcBef>
              <a:tabLst>
                <a:tab pos="1146175" algn="l"/>
              </a:tabLst>
              <a:defRPr/>
            </a:pPr>
            <a:r>
              <a:rPr lang="en-US" sz="2800">
                <a:solidFill>
                  <a:schemeClr val="hlink"/>
                </a:solidFill>
                <a:effectLst>
                  <a:outerShdw blurRad="38100" dist="38100" dir="2700000" algn="tl">
                    <a:srgbClr val="C0C0C0"/>
                  </a:outerShdw>
                </a:effectLst>
                <a:latin typeface="Times New Roman" pitchFamily="18" charset="0"/>
                <a:cs typeface="Times New Roman" pitchFamily="18" charset="0"/>
              </a:rPr>
              <a:t>CLASS I DESIGN</a:t>
            </a:r>
            <a:r>
              <a:rPr lang="en-US" sz="2400">
                <a:solidFill>
                  <a:srgbClr val="0099FF"/>
                </a:solidFill>
                <a:latin typeface="Times New Roman" pitchFamily="18" charset="0"/>
              </a:rPr>
              <a:t> </a:t>
            </a:r>
          </a:p>
        </p:txBody>
      </p:sp>
      <p:sp>
        <p:nvSpPr>
          <p:cNvPr id="38915" name="Rectangle 4"/>
          <p:cNvSpPr>
            <a:spLocks noChangeArrowheads="1"/>
          </p:cNvSpPr>
          <p:nvPr/>
        </p:nvSpPr>
        <p:spPr bwMode="auto">
          <a:xfrm>
            <a:off x="3462338" y="2405063"/>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Black" panose="020B0A04020102020204" pitchFamily="34" charset="0"/>
              </a:defRPr>
            </a:lvl1pPr>
            <a:lvl2pPr marL="742950" indent="-285750">
              <a:defRPr sz="2000">
                <a:solidFill>
                  <a:schemeClr val="tx1"/>
                </a:solidFill>
                <a:latin typeface="Arial Black" panose="020B0A04020102020204" pitchFamily="34" charset="0"/>
              </a:defRPr>
            </a:lvl2pPr>
            <a:lvl3pPr marL="1143000" indent="-228600">
              <a:defRPr sz="2000">
                <a:solidFill>
                  <a:schemeClr val="tx1"/>
                </a:solidFill>
                <a:latin typeface="Arial Black" panose="020B0A04020102020204" pitchFamily="34" charset="0"/>
              </a:defRPr>
            </a:lvl3pPr>
            <a:lvl4pPr marL="1600200" indent="-228600">
              <a:defRPr sz="2000">
                <a:solidFill>
                  <a:schemeClr val="tx1"/>
                </a:solidFill>
                <a:latin typeface="Arial Black" panose="020B0A04020102020204" pitchFamily="34" charset="0"/>
              </a:defRPr>
            </a:lvl4pPr>
            <a:lvl5pPr marL="2057400" indent="-228600">
              <a:defRPr sz="2000">
                <a:solidFill>
                  <a:schemeClr val="tx1"/>
                </a:solidFill>
                <a:latin typeface="Arial Black" panose="020B0A04020102020204" pitchFamily="34" charset="0"/>
              </a:defRPr>
            </a:lvl5pPr>
            <a:lvl6pPr marL="2514600" indent="-228600" eaLnBrk="0" fontAlgn="base" hangingPunct="0">
              <a:spcBef>
                <a:spcPct val="0"/>
              </a:spcBef>
              <a:spcAft>
                <a:spcPct val="0"/>
              </a:spcAft>
              <a:defRPr sz="2000">
                <a:solidFill>
                  <a:schemeClr val="tx1"/>
                </a:solidFill>
                <a:latin typeface="Arial Black" panose="020B0A04020102020204" pitchFamily="34" charset="0"/>
              </a:defRPr>
            </a:lvl6pPr>
            <a:lvl7pPr marL="2971800" indent="-228600" eaLnBrk="0" fontAlgn="base" hangingPunct="0">
              <a:spcBef>
                <a:spcPct val="0"/>
              </a:spcBef>
              <a:spcAft>
                <a:spcPct val="0"/>
              </a:spcAft>
              <a:defRPr sz="2000">
                <a:solidFill>
                  <a:schemeClr val="tx1"/>
                </a:solidFill>
                <a:latin typeface="Arial Black" panose="020B0A04020102020204" pitchFamily="34" charset="0"/>
              </a:defRPr>
            </a:lvl7pPr>
            <a:lvl8pPr marL="3429000" indent="-228600" eaLnBrk="0" fontAlgn="base" hangingPunct="0">
              <a:spcBef>
                <a:spcPct val="0"/>
              </a:spcBef>
              <a:spcAft>
                <a:spcPct val="0"/>
              </a:spcAft>
              <a:defRPr sz="2000">
                <a:solidFill>
                  <a:schemeClr val="tx1"/>
                </a:solidFill>
                <a:latin typeface="Arial Black" panose="020B0A04020102020204" pitchFamily="34" charset="0"/>
              </a:defRPr>
            </a:lvl8pPr>
            <a:lvl9pPr marL="3886200" indent="-228600" eaLnBrk="0" fontAlgn="base" hangingPunct="0">
              <a:spcBef>
                <a:spcPct val="0"/>
              </a:spcBef>
              <a:spcAft>
                <a:spcPct val="0"/>
              </a:spcAft>
              <a:defRPr sz="2000">
                <a:solidFill>
                  <a:schemeClr val="tx1"/>
                </a:solidFill>
                <a:latin typeface="Arial Black" panose="020B0A04020102020204" pitchFamily="34" charset="0"/>
              </a:defRPr>
            </a:lvl9pPr>
          </a:lstStyle>
          <a:p>
            <a:endParaRPr lang="en-US" altLang="en-US"/>
          </a:p>
        </p:txBody>
      </p:sp>
      <p:graphicFrame>
        <p:nvGraphicFramePr>
          <p:cNvPr id="38916" name="Object 3"/>
          <p:cNvGraphicFramePr>
            <a:graphicFrameLocks noChangeAspect="1"/>
          </p:cNvGraphicFramePr>
          <p:nvPr/>
        </p:nvGraphicFramePr>
        <p:xfrm>
          <a:off x="3276601" y="2286000"/>
          <a:ext cx="2005013" cy="2133600"/>
        </p:xfrm>
        <a:graphic>
          <a:graphicData uri="http://schemas.openxmlformats.org/presentationml/2006/ole">
            <mc:AlternateContent xmlns:mc="http://schemas.openxmlformats.org/markup-compatibility/2006">
              <mc:Choice xmlns:v="urn:schemas-microsoft-com:vml" Requires="v">
                <p:oleObj spid="_x0000_s1026" r:id="rId4" imgW="4896533" imgH="2505425" progId="Paint.Picture">
                  <p:embed/>
                </p:oleObj>
              </mc:Choice>
              <mc:Fallback>
                <p:oleObj r:id="rId4" imgW="4896533" imgH="2505425" progId="Paint.Picture">
                  <p:embed/>
                  <p:pic>
                    <p:nvPicPr>
                      <p:cNvPr id="38916" name="Object 3"/>
                      <p:cNvPicPr>
                        <a:picLocks noChangeAspect="1" noChangeArrowheads="1"/>
                      </p:cNvPicPr>
                      <p:nvPr/>
                    </p:nvPicPr>
                    <p:blipFill>
                      <a:blip r:embed="rId5">
                        <a:lum bright="-12000" contrast="12000"/>
                        <a:extLst>
                          <a:ext uri="{28A0092B-C50C-407E-A947-70E740481C1C}">
                            <a14:useLocalDpi xmlns:a14="http://schemas.microsoft.com/office/drawing/2010/main" val="0"/>
                          </a:ext>
                        </a:extLst>
                      </a:blip>
                      <a:srcRect r="64467"/>
                      <a:stretch>
                        <a:fillRect/>
                      </a:stretch>
                    </p:blipFill>
                    <p:spPr bwMode="auto">
                      <a:xfrm>
                        <a:off x="3276601" y="2286000"/>
                        <a:ext cx="2005013" cy="2133600"/>
                      </a:xfrm>
                      <a:prstGeom prst="rect">
                        <a:avLst/>
                      </a:prstGeom>
                      <a:noFill/>
                      <a:ln w="28575">
                        <a:solidFill>
                          <a:schemeClr val="tx2"/>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8917" name="Text Box 5"/>
          <p:cNvSpPr txBox="1">
            <a:spLocks noChangeArrowheads="1"/>
          </p:cNvSpPr>
          <p:nvPr/>
        </p:nvSpPr>
        <p:spPr bwMode="auto">
          <a:xfrm>
            <a:off x="1752600" y="4648200"/>
            <a:ext cx="8686800" cy="1975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Black" panose="020B0A04020102020204" pitchFamily="34" charset="0"/>
              </a:defRPr>
            </a:lvl1pPr>
            <a:lvl2pPr marL="742950" indent="-285750">
              <a:defRPr sz="2000">
                <a:solidFill>
                  <a:schemeClr val="tx1"/>
                </a:solidFill>
                <a:latin typeface="Arial Black" panose="020B0A04020102020204" pitchFamily="34" charset="0"/>
              </a:defRPr>
            </a:lvl2pPr>
            <a:lvl3pPr marL="1143000" indent="-228600">
              <a:defRPr sz="2000">
                <a:solidFill>
                  <a:schemeClr val="tx1"/>
                </a:solidFill>
                <a:latin typeface="Arial Black" panose="020B0A04020102020204" pitchFamily="34" charset="0"/>
              </a:defRPr>
            </a:lvl3pPr>
            <a:lvl4pPr marL="1600200" indent="-228600">
              <a:defRPr sz="2000">
                <a:solidFill>
                  <a:schemeClr val="tx1"/>
                </a:solidFill>
                <a:latin typeface="Arial Black" panose="020B0A04020102020204" pitchFamily="34" charset="0"/>
              </a:defRPr>
            </a:lvl4pPr>
            <a:lvl5pPr marL="2057400" indent="-228600">
              <a:defRPr sz="2000">
                <a:solidFill>
                  <a:schemeClr val="tx1"/>
                </a:solidFill>
                <a:latin typeface="Arial Black" panose="020B0A04020102020204" pitchFamily="34" charset="0"/>
              </a:defRPr>
            </a:lvl5pPr>
            <a:lvl6pPr marL="2514600" indent="-228600" eaLnBrk="0" fontAlgn="base" hangingPunct="0">
              <a:spcBef>
                <a:spcPct val="0"/>
              </a:spcBef>
              <a:spcAft>
                <a:spcPct val="0"/>
              </a:spcAft>
              <a:defRPr sz="2000">
                <a:solidFill>
                  <a:schemeClr val="tx1"/>
                </a:solidFill>
                <a:latin typeface="Arial Black" panose="020B0A04020102020204" pitchFamily="34" charset="0"/>
              </a:defRPr>
            </a:lvl6pPr>
            <a:lvl7pPr marL="2971800" indent="-228600" eaLnBrk="0" fontAlgn="base" hangingPunct="0">
              <a:spcBef>
                <a:spcPct val="0"/>
              </a:spcBef>
              <a:spcAft>
                <a:spcPct val="0"/>
              </a:spcAft>
              <a:defRPr sz="2000">
                <a:solidFill>
                  <a:schemeClr val="tx1"/>
                </a:solidFill>
                <a:latin typeface="Arial Black" panose="020B0A04020102020204" pitchFamily="34" charset="0"/>
              </a:defRPr>
            </a:lvl7pPr>
            <a:lvl8pPr marL="3429000" indent="-228600" eaLnBrk="0" fontAlgn="base" hangingPunct="0">
              <a:spcBef>
                <a:spcPct val="0"/>
              </a:spcBef>
              <a:spcAft>
                <a:spcPct val="0"/>
              </a:spcAft>
              <a:defRPr sz="2000">
                <a:solidFill>
                  <a:schemeClr val="tx1"/>
                </a:solidFill>
                <a:latin typeface="Arial Black" panose="020B0A04020102020204" pitchFamily="34" charset="0"/>
              </a:defRPr>
            </a:lvl8pPr>
            <a:lvl9pPr marL="3886200" indent="-228600" eaLnBrk="0" fontAlgn="base" hangingPunct="0">
              <a:spcBef>
                <a:spcPct val="0"/>
              </a:spcBef>
              <a:spcAft>
                <a:spcPct val="0"/>
              </a:spcAft>
              <a:defRPr sz="2000">
                <a:solidFill>
                  <a:schemeClr val="tx1"/>
                </a:solidFill>
                <a:latin typeface="Arial Black" panose="020B0A04020102020204" pitchFamily="34" charset="0"/>
              </a:defRPr>
            </a:lvl9pPr>
          </a:lstStyle>
          <a:p>
            <a:pPr eaLnBrk="1" hangingPunct="1">
              <a:spcBef>
                <a:spcPct val="50000"/>
              </a:spcBef>
              <a:buFontTx/>
              <a:buBlip>
                <a:blip r:embed="rId6"/>
              </a:buBlip>
            </a:pPr>
            <a:r>
              <a:rPr lang="en-US" altLang="en-US" sz="2400">
                <a:solidFill>
                  <a:srgbClr val="660033"/>
                </a:solidFill>
                <a:latin typeface="Times New Roman" panose="02020603050405020304" pitchFamily="18" charset="0"/>
              </a:rPr>
              <a:t> Design can be either </a:t>
            </a:r>
            <a:r>
              <a:rPr lang="en-US" altLang="en-US" sz="2400">
                <a:solidFill>
                  <a:schemeClr val="hlink"/>
                </a:solidFill>
                <a:latin typeface="Times New Roman" panose="02020603050405020304" pitchFamily="18" charset="0"/>
              </a:rPr>
              <a:t>linear or tripodal</a:t>
            </a:r>
            <a:r>
              <a:rPr lang="en-US" altLang="en-US" sz="1800">
                <a:solidFill>
                  <a:srgbClr val="0099FF"/>
                </a:solidFill>
              </a:rPr>
              <a:t> </a:t>
            </a:r>
          </a:p>
          <a:p>
            <a:pPr algn="just" eaLnBrk="1" hangingPunct="1">
              <a:lnSpc>
                <a:spcPct val="120000"/>
              </a:lnSpc>
              <a:spcBef>
                <a:spcPct val="50000"/>
              </a:spcBef>
              <a:buFontTx/>
              <a:buBlip>
                <a:blip r:embed="rId6"/>
              </a:buBlip>
            </a:pPr>
            <a:r>
              <a:rPr lang="en-US" altLang="en-US" sz="2400">
                <a:solidFill>
                  <a:srgbClr val="660033"/>
                </a:solidFill>
                <a:latin typeface="Times New Roman" panose="02020603050405020304" pitchFamily="18" charset="0"/>
                <a:cs typeface="Times New Roman" panose="02020603050405020304" pitchFamily="18" charset="0"/>
              </a:rPr>
              <a:t> Two or three anterior teeth are splinted whenever possible, and support is derived from the central incisor and the most posterior abutment tooth.</a:t>
            </a:r>
          </a:p>
        </p:txBody>
      </p:sp>
      <p:graphicFrame>
        <p:nvGraphicFramePr>
          <p:cNvPr id="38918" name="Object 6"/>
          <p:cNvGraphicFramePr>
            <a:graphicFrameLocks noChangeAspect="1"/>
          </p:cNvGraphicFramePr>
          <p:nvPr/>
        </p:nvGraphicFramePr>
        <p:xfrm>
          <a:off x="6172200" y="2362200"/>
          <a:ext cx="1804988" cy="2057400"/>
        </p:xfrm>
        <a:graphic>
          <a:graphicData uri="http://schemas.openxmlformats.org/presentationml/2006/ole">
            <mc:AlternateContent xmlns:mc="http://schemas.openxmlformats.org/markup-compatibility/2006">
              <mc:Choice xmlns:v="urn:schemas-microsoft-com:vml" Requires="v">
                <p:oleObj spid="_x0000_s1027" r:id="rId7" imgW="4896533" imgH="2505425" progId="Paint.Picture">
                  <p:embed/>
                </p:oleObj>
              </mc:Choice>
              <mc:Fallback>
                <p:oleObj r:id="rId7" imgW="4896533" imgH="2505425" progId="Paint.Picture">
                  <p:embed/>
                  <p:pic>
                    <p:nvPicPr>
                      <p:cNvPr id="38918" name="Object 6"/>
                      <p:cNvPicPr>
                        <a:picLocks noChangeAspect="1" noChangeArrowheads="1"/>
                      </p:cNvPicPr>
                      <p:nvPr/>
                    </p:nvPicPr>
                    <p:blipFill>
                      <a:blip r:embed="rId5">
                        <a:lum bright="-12000" contrast="12000"/>
                        <a:extLst>
                          <a:ext uri="{28A0092B-C50C-407E-A947-70E740481C1C}">
                            <a14:useLocalDpi xmlns:a14="http://schemas.microsoft.com/office/drawing/2010/main" val="0"/>
                          </a:ext>
                        </a:extLst>
                      </a:blip>
                      <a:srcRect l="65913"/>
                      <a:stretch>
                        <a:fillRect/>
                      </a:stretch>
                    </p:blipFill>
                    <p:spPr bwMode="auto">
                      <a:xfrm>
                        <a:off x="6172200" y="2362200"/>
                        <a:ext cx="1804988" cy="2057400"/>
                      </a:xfrm>
                      <a:prstGeom prst="rect">
                        <a:avLst/>
                      </a:prstGeom>
                      <a:noFill/>
                      <a:ln w="28575">
                        <a:solidFill>
                          <a:srgbClr val="660033"/>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894919255"/>
      </p:ext>
    </p:extLst>
  </p:cSld>
  <p:clrMapOvr>
    <a:masterClrMapping/>
  </p:clrMapOvr>
  <p:transition spd="slow"/>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2"/>
          <p:cNvSpPr txBox="1">
            <a:spLocks noChangeArrowheads="1"/>
          </p:cNvSpPr>
          <p:nvPr/>
        </p:nvSpPr>
        <p:spPr bwMode="auto">
          <a:xfrm>
            <a:off x="2133600" y="319088"/>
            <a:ext cx="3733800" cy="519112"/>
          </a:xfrm>
          <a:prstGeom prst="rect">
            <a:avLst/>
          </a:prstGeom>
          <a:noFill/>
          <a:ln w="9525">
            <a:noFill/>
            <a:miter lim="800000"/>
            <a:headEnd/>
            <a:tailEnd/>
          </a:ln>
          <a:effectLst/>
        </p:spPr>
        <p:txBody>
          <a:bodyPr>
            <a:spAutoFit/>
          </a:bodyPr>
          <a:lstStyle/>
          <a:p>
            <a:pPr eaLnBrk="1" hangingPunct="1">
              <a:spcBef>
                <a:spcPct val="50000"/>
              </a:spcBef>
              <a:defRPr/>
            </a:pPr>
            <a:r>
              <a:rPr lang="en-US" sz="2800" b="1">
                <a:solidFill>
                  <a:schemeClr val="hlink"/>
                </a:solidFill>
                <a:effectLst>
                  <a:outerShdw blurRad="38100" dist="38100" dir="2700000" algn="tl">
                    <a:srgbClr val="C0C0C0"/>
                  </a:outerShdw>
                </a:effectLst>
                <a:latin typeface="Times New Roman" pitchFamily="18" charset="0"/>
                <a:cs typeface="Times New Roman" pitchFamily="18" charset="0"/>
              </a:rPr>
              <a:t>CLASS III DESIGN</a:t>
            </a:r>
            <a:r>
              <a:rPr lang="en-US" sz="2800" b="1">
                <a:solidFill>
                  <a:schemeClr val="hlink"/>
                </a:solidFill>
                <a:effectLst>
                  <a:outerShdw blurRad="38100" dist="38100" dir="2700000" algn="tl">
                    <a:srgbClr val="C0C0C0"/>
                  </a:outerShdw>
                </a:effectLst>
                <a:latin typeface="Times New Roman" pitchFamily="18" charset="0"/>
              </a:rPr>
              <a:t> </a:t>
            </a:r>
          </a:p>
        </p:txBody>
      </p:sp>
      <p:sp>
        <p:nvSpPr>
          <p:cNvPr id="45059" name="Rectangle 4"/>
          <p:cNvSpPr>
            <a:spLocks noChangeArrowheads="1"/>
          </p:cNvSpPr>
          <p:nvPr/>
        </p:nvSpPr>
        <p:spPr bwMode="auto">
          <a:xfrm>
            <a:off x="3919538" y="2552700"/>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Black" panose="020B0A04020102020204" pitchFamily="34" charset="0"/>
              </a:defRPr>
            </a:lvl1pPr>
            <a:lvl2pPr marL="742950" indent="-285750">
              <a:defRPr sz="2000">
                <a:solidFill>
                  <a:schemeClr val="tx1"/>
                </a:solidFill>
                <a:latin typeface="Arial Black" panose="020B0A04020102020204" pitchFamily="34" charset="0"/>
              </a:defRPr>
            </a:lvl2pPr>
            <a:lvl3pPr marL="1143000" indent="-228600">
              <a:defRPr sz="2000">
                <a:solidFill>
                  <a:schemeClr val="tx1"/>
                </a:solidFill>
                <a:latin typeface="Arial Black" panose="020B0A04020102020204" pitchFamily="34" charset="0"/>
              </a:defRPr>
            </a:lvl3pPr>
            <a:lvl4pPr marL="1600200" indent="-228600">
              <a:defRPr sz="2000">
                <a:solidFill>
                  <a:schemeClr val="tx1"/>
                </a:solidFill>
                <a:latin typeface="Arial Black" panose="020B0A04020102020204" pitchFamily="34" charset="0"/>
              </a:defRPr>
            </a:lvl4pPr>
            <a:lvl5pPr marL="2057400" indent="-228600">
              <a:defRPr sz="2000">
                <a:solidFill>
                  <a:schemeClr val="tx1"/>
                </a:solidFill>
                <a:latin typeface="Arial Black" panose="020B0A04020102020204" pitchFamily="34" charset="0"/>
              </a:defRPr>
            </a:lvl5pPr>
            <a:lvl6pPr marL="2514600" indent="-228600" eaLnBrk="0" fontAlgn="base" hangingPunct="0">
              <a:spcBef>
                <a:spcPct val="0"/>
              </a:spcBef>
              <a:spcAft>
                <a:spcPct val="0"/>
              </a:spcAft>
              <a:defRPr sz="2000">
                <a:solidFill>
                  <a:schemeClr val="tx1"/>
                </a:solidFill>
                <a:latin typeface="Arial Black" panose="020B0A04020102020204" pitchFamily="34" charset="0"/>
              </a:defRPr>
            </a:lvl6pPr>
            <a:lvl7pPr marL="2971800" indent="-228600" eaLnBrk="0" fontAlgn="base" hangingPunct="0">
              <a:spcBef>
                <a:spcPct val="0"/>
              </a:spcBef>
              <a:spcAft>
                <a:spcPct val="0"/>
              </a:spcAft>
              <a:defRPr sz="2000">
                <a:solidFill>
                  <a:schemeClr val="tx1"/>
                </a:solidFill>
                <a:latin typeface="Arial Black" panose="020B0A04020102020204" pitchFamily="34" charset="0"/>
              </a:defRPr>
            </a:lvl7pPr>
            <a:lvl8pPr marL="3429000" indent="-228600" eaLnBrk="0" fontAlgn="base" hangingPunct="0">
              <a:spcBef>
                <a:spcPct val="0"/>
              </a:spcBef>
              <a:spcAft>
                <a:spcPct val="0"/>
              </a:spcAft>
              <a:defRPr sz="2000">
                <a:solidFill>
                  <a:schemeClr val="tx1"/>
                </a:solidFill>
                <a:latin typeface="Arial Black" panose="020B0A04020102020204" pitchFamily="34" charset="0"/>
              </a:defRPr>
            </a:lvl8pPr>
            <a:lvl9pPr marL="3886200" indent="-228600" eaLnBrk="0" fontAlgn="base" hangingPunct="0">
              <a:spcBef>
                <a:spcPct val="0"/>
              </a:spcBef>
              <a:spcAft>
                <a:spcPct val="0"/>
              </a:spcAft>
              <a:defRPr sz="2000">
                <a:solidFill>
                  <a:schemeClr val="tx1"/>
                </a:solidFill>
                <a:latin typeface="Arial Black" panose="020B0A04020102020204" pitchFamily="34" charset="0"/>
              </a:defRPr>
            </a:lvl9pPr>
          </a:lstStyle>
          <a:p>
            <a:endParaRPr lang="en-US" altLang="en-US"/>
          </a:p>
        </p:txBody>
      </p:sp>
      <p:graphicFrame>
        <p:nvGraphicFramePr>
          <p:cNvPr id="45060" name="Object 3"/>
          <p:cNvGraphicFramePr>
            <a:graphicFrameLocks noChangeAspect="1"/>
          </p:cNvGraphicFramePr>
          <p:nvPr/>
        </p:nvGraphicFramePr>
        <p:xfrm>
          <a:off x="6178550" y="1066800"/>
          <a:ext cx="2355850" cy="2590800"/>
        </p:xfrm>
        <a:graphic>
          <a:graphicData uri="http://schemas.openxmlformats.org/presentationml/2006/ole">
            <mc:AlternateContent xmlns:mc="http://schemas.openxmlformats.org/markup-compatibility/2006">
              <mc:Choice xmlns:v="urn:schemas-microsoft-com:vml" Requires="v">
                <p:oleObj spid="_x0000_s2050" r:id="rId4" imgW="4495238" imgH="2333333" progId="Paint.Picture">
                  <p:embed/>
                </p:oleObj>
              </mc:Choice>
              <mc:Fallback>
                <p:oleObj r:id="rId4" imgW="4495238" imgH="2333333" progId="Paint.Picture">
                  <p:embed/>
                  <p:pic>
                    <p:nvPicPr>
                      <p:cNvPr id="45060" name="Object 3"/>
                      <p:cNvPicPr>
                        <a:picLocks noChangeAspect="1" noChangeArrowheads="1"/>
                      </p:cNvPicPr>
                      <p:nvPr/>
                    </p:nvPicPr>
                    <p:blipFill>
                      <a:blip r:embed="rId5">
                        <a:lum bright="-24000"/>
                        <a:extLst>
                          <a:ext uri="{28A0092B-C50C-407E-A947-70E740481C1C}">
                            <a14:useLocalDpi xmlns:a14="http://schemas.microsoft.com/office/drawing/2010/main" val="0"/>
                          </a:ext>
                        </a:extLst>
                      </a:blip>
                      <a:srcRect l="64989" t="4347"/>
                      <a:stretch>
                        <a:fillRect/>
                      </a:stretch>
                    </p:blipFill>
                    <p:spPr bwMode="auto">
                      <a:xfrm>
                        <a:off x="6178550" y="1066800"/>
                        <a:ext cx="2355850" cy="2590800"/>
                      </a:xfrm>
                      <a:prstGeom prst="rect">
                        <a:avLst/>
                      </a:prstGeom>
                      <a:noFill/>
                      <a:ln w="9525">
                        <a:solidFill>
                          <a:srgbClr val="660033"/>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5061" name="Text Box 5"/>
          <p:cNvSpPr txBox="1">
            <a:spLocks noChangeArrowheads="1"/>
          </p:cNvSpPr>
          <p:nvPr/>
        </p:nvSpPr>
        <p:spPr bwMode="auto">
          <a:xfrm>
            <a:off x="2133600" y="3949700"/>
            <a:ext cx="80772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Black" panose="020B0A04020102020204" pitchFamily="34" charset="0"/>
              </a:defRPr>
            </a:lvl1pPr>
            <a:lvl2pPr marL="742950" indent="-285750">
              <a:defRPr sz="2000">
                <a:solidFill>
                  <a:schemeClr val="tx1"/>
                </a:solidFill>
                <a:latin typeface="Arial Black" panose="020B0A04020102020204" pitchFamily="34" charset="0"/>
              </a:defRPr>
            </a:lvl2pPr>
            <a:lvl3pPr marL="1143000" indent="-228600">
              <a:defRPr sz="2000">
                <a:solidFill>
                  <a:schemeClr val="tx1"/>
                </a:solidFill>
                <a:latin typeface="Arial Black" panose="020B0A04020102020204" pitchFamily="34" charset="0"/>
              </a:defRPr>
            </a:lvl3pPr>
            <a:lvl4pPr marL="1600200" indent="-228600">
              <a:defRPr sz="2000">
                <a:solidFill>
                  <a:schemeClr val="tx1"/>
                </a:solidFill>
                <a:latin typeface="Arial Black" panose="020B0A04020102020204" pitchFamily="34" charset="0"/>
              </a:defRPr>
            </a:lvl4pPr>
            <a:lvl5pPr marL="2057400" indent="-228600">
              <a:defRPr sz="2000">
                <a:solidFill>
                  <a:schemeClr val="tx1"/>
                </a:solidFill>
                <a:latin typeface="Arial Black" panose="020B0A04020102020204" pitchFamily="34" charset="0"/>
              </a:defRPr>
            </a:lvl5pPr>
            <a:lvl6pPr marL="2514600" indent="-228600" eaLnBrk="0" fontAlgn="base" hangingPunct="0">
              <a:spcBef>
                <a:spcPct val="0"/>
              </a:spcBef>
              <a:spcAft>
                <a:spcPct val="0"/>
              </a:spcAft>
              <a:defRPr sz="2000">
                <a:solidFill>
                  <a:schemeClr val="tx1"/>
                </a:solidFill>
                <a:latin typeface="Arial Black" panose="020B0A04020102020204" pitchFamily="34" charset="0"/>
              </a:defRPr>
            </a:lvl6pPr>
            <a:lvl7pPr marL="2971800" indent="-228600" eaLnBrk="0" fontAlgn="base" hangingPunct="0">
              <a:spcBef>
                <a:spcPct val="0"/>
              </a:spcBef>
              <a:spcAft>
                <a:spcPct val="0"/>
              </a:spcAft>
              <a:defRPr sz="2000">
                <a:solidFill>
                  <a:schemeClr val="tx1"/>
                </a:solidFill>
                <a:latin typeface="Arial Black" panose="020B0A04020102020204" pitchFamily="34" charset="0"/>
              </a:defRPr>
            </a:lvl7pPr>
            <a:lvl8pPr marL="3429000" indent="-228600" eaLnBrk="0" fontAlgn="base" hangingPunct="0">
              <a:spcBef>
                <a:spcPct val="0"/>
              </a:spcBef>
              <a:spcAft>
                <a:spcPct val="0"/>
              </a:spcAft>
              <a:defRPr sz="2000">
                <a:solidFill>
                  <a:schemeClr val="tx1"/>
                </a:solidFill>
                <a:latin typeface="Arial Black" panose="020B0A04020102020204" pitchFamily="34" charset="0"/>
              </a:defRPr>
            </a:lvl8pPr>
            <a:lvl9pPr marL="3886200" indent="-228600" eaLnBrk="0" fontAlgn="base" hangingPunct="0">
              <a:spcBef>
                <a:spcPct val="0"/>
              </a:spcBef>
              <a:spcAft>
                <a:spcPct val="0"/>
              </a:spcAft>
              <a:defRPr sz="2000">
                <a:solidFill>
                  <a:schemeClr val="tx1"/>
                </a:solidFill>
                <a:latin typeface="Arial Black" panose="020B0A04020102020204" pitchFamily="34" charset="0"/>
              </a:defRPr>
            </a:lvl9pPr>
          </a:lstStyle>
          <a:p>
            <a:pPr algn="just" eaLnBrk="1" hangingPunct="1">
              <a:spcBef>
                <a:spcPct val="50000"/>
              </a:spcBef>
              <a:buFontTx/>
              <a:buBlip>
                <a:blip r:embed="rId6"/>
              </a:buBlip>
            </a:pPr>
            <a:r>
              <a:rPr lang="en-US" altLang="en-US" sz="2400">
                <a:solidFill>
                  <a:schemeClr val="tx2"/>
                </a:solidFill>
                <a:latin typeface="Times New Roman" panose="02020603050405020304" pitchFamily="18" charset="0"/>
                <a:cs typeface="Times New Roman" panose="02020603050405020304" pitchFamily="18" charset="0"/>
              </a:rPr>
              <a:t> </a:t>
            </a:r>
            <a:r>
              <a:rPr lang="en-US" altLang="en-US" sz="2400">
                <a:solidFill>
                  <a:srgbClr val="660033"/>
                </a:solidFill>
                <a:latin typeface="Times New Roman" panose="02020603050405020304" pitchFamily="18" charset="0"/>
                <a:cs typeface="Times New Roman" panose="02020603050405020304" pitchFamily="18" charset="0"/>
              </a:rPr>
              <a:t>Design is quadrilateral. </a:t>
            </a:r>
          </a:p>
          <a:p>
            <a:pPr algn="just" eaLnBrk="1" hangingPunct="1">
              <a:spcBef>
                <a:spcPct val="50000"/>
              </a:spcBef>
              <a:buFontTx/>
              <a:buBlip>
                <a:blip r:embed="rId6"/>
              </a:buBlip>
            </a:pPr>
            <a:r>
              <a:rPr lang="en-US" altLang="en-US" sz="2400">
                <a:solidFill>
                  <a:srgbClr val="660033"/>
                </a:solidFill>
                <a:latin typeface="Times New Roman" panose="02020603050405020304" pitchFamily="18" charset="0"/>
                <a:cs typeface="Times New Roman" panose="02020603050405020304" pitchFamily="18" charset="0"/>
              </a:rPr>
              <a:t> Support is distributed both on premolar and molars. </a:t>
            </a:r>
          </a:p>
          <a:p>
            <a:pPr algn="just" eaLnBrk="1" hangingPunct="1">
              <a:spcBef>
                <a:spcPct val="50000"/>
              </a:spcBef>
              <a:buFontTx/>
              <a:buBlip>
                <a:blip r:embed="rId6"/>
              </a:buBlip>
            </a:pPr>
            <a:r>
              <a:rPr lang="en-US" altLang="en-US" sz="2400">
                <a:solidFill>
                  <a:srgbClr val="660033"/>
                </a:solidFill>
                <a:latin typeface="Times New Roman" panose="02020603050405020304" pitchFamily="18" charset="0"/>
                <a:cs typeface="Times New Roman" panose="02020603050405020304" pitchFamily="18" charset="0"/>
              </a:rPr>
              <a:t> Retention is derived from the buccal surface and stabilization  from the palatal surface.</a:t>
            </a:r>
            <a:endParaRPr lang="en-US" altLang="en-US" sz="2400">
              <a:solidFill>
                <a:srgbClr val="660033"/>
              </a:solidFill>
              <a:latin typeface="Times New Roman" panose="02020603050405020304" pitchFamily="18" charset="0"/>
            </a:endParaRPr>
          </a:p>
        </p:txBody>
      </p:sp>
      <p:graphicFrame>
        <p:nvGraphicFramePr>
          <p:cNvPr id="45062" name="Object 6"/>
          <p:cNvGraphicFramePr>
            <a:graphicFrameLocks noChangeAspect="1"/>
          </p:cNvGraphicFramePr>
          <p:nvPr/>
        </p:nvGraphicFramePr>
        <p:xfrm>
          <a:off x="3276601" y="1066800"/>
          <a:ext cx="2252663" cy="2590800"/>
        </p:xfrm>
        <a:graphic>
          <a:graphicData uri="http://schemas.openxmlformats.org/presentationml/2006/ole">
            <mc:AlternateContent xmlns:mc="http://schemas.openxmlformats.org/markup-compatibility/2006">
              <mc:Choice xmlns:v="urn:schemas-microsoft-com:vml" Requires="v">
                <p:oleObj spid="_x0000_s2051" r:id="rId7" imgW="4495238" imgH="2333333" progId="Paint.Picture">
                  <p:embed/>
                </p:oleObj>
              </mc:Choice>
              <mc:Fallback>
                <p:oleObj r:id="rId7" imgW="4495238" imgH="2333333" progId="Paint.Picture">
                  <p:embed/>
                  <p:pic>
                    <p:nvPicPr>
                      <p:cNvPr id="45062" name="Object 6"/>
                      <p:cNvPicPr>
                        <a:picLocks noChangeAspect="1" noChangeArrowheads="1"/>
                      </p:cNvPicPr>
                      <p:nvPr/>
                    </p:nvPicPr>
                    <p:blipFill>
                      <a:blip r:embed="rId5">
                        <a:lum bright="-24000" contrast="-18000"/>
                        <a:extLst>
                          <a:ext uri="{28A0092B-C50C-407E-A947-70E740481C1C}">
                            <a14:useLocalDpi xmlns:a14="http://schemas.microsoft.com/office/drawing/2010/main" val="0"/>
                          </a:ext>
                        </a:extLst>
                      </a:blip>
                      <a:srcRect r="64989"/>
                      <a:stretch>
                        <a:fillRect/>
                      </a:stretch>
                    </p:blipFill>
                    <p:spPr bwMode="auto">
                      <a:xfrm>
                        <a:off x="3276601" y="1066800"/>
                        <a:ext cx="2252663" cy="2590800"/>
                      </a:xfrm>
                      <a:prstGeom prst="rect">
                        <a:avLst/>
                      </a:prstGeom>
                      <a:noFill/>
                      <a:ln w="9525">
                        <a:solidFill>
                          <a:srgbClr val="660033"/>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975711662"/>
      </p:ext>
    </p:extLst>
  </p:cSld>
  <p:clrMapOvr>
    <a:masterClrMapping/>
  </p:clrMapOvr>
  <p:transition spd="slow"/>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TotalTime>
  <Words>170</Words>
  <Application>Microsoft Office PowerPoint</Application>
  <PresentationFormat>Widescreen</PresentationFormat>
  <Paragraphs>34</Paragraphs>
  <Slides>5</Slides>
  <Notes>5</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5</vt:i4>
      </vt:variant>
    </vt:vector>
  </HeadingPairs>
  <TitlesOfParts>
    <vt:vector size="13" baseType="lpstr">
      <vt:lpstr>Arial</vt:lpstr>
      <vt:lpstr>Arial Black</vt:lpstr>
      <vt:lpstr>Calibri</vt:lpstr>
      <vt:lpstr>Calibri Light</vt:lpstr>
      <vt:lpstr>Forte</vt:lpstr>
      <vt:lpstr>Times New Roman</vt:lpstr>
      <vt:lpstr>Office Theme</vt:lpstr>
      <vt:lpstr>Bitmap Image</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HP</dc:creator>
  <cp:lastModifiedBy>HP</cp:lastModifiedBy>
  <cp:revision>1</cp:revision>
  <dcterms:created xsi:type="dcterms:W3CDTF">2023-04-06T07:10:07Z</dcterms:created>
  <dcterms:modified xsi:type="dcterms:W3CDTF">2023-04-06T07:17:42Z</dcterms:modified>
</cp:coreProperties>
</file>