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E4E85-C851-4F9A-849B-37E0A6910DC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0ED176-C14B-46E1-8349-DA2DFB325D88}">
      <dgm:prSet phldrT="[Text]"/>
      <dgm:spPr/>
      <dgm:t>
        <a:bodyPr/>
        <a:lstStyle/>
        <a:p>
          <a:r>
            <a:rPr lang="en-US" dirty="0"/>
            <a:t>1. Genuine halitosis </a:t>
          </a:r>
        </a:p>
      </dgm:t>
    </dgm:pt>
    <dgm:pt modelId="{EB9D6C3F-6FEA-4BD2-B95B-4B64FB3AB790}" type="parTrans" cxnId="{7825A6E6-FDC7-4BA7-9D80-4436CB3F1277}">
      <dgm:prSet/>
      <dgm:spPr/>
      <dgm:t>
        <a:bodyPr/>
        <a:lstStyle/>
        <a:p>
          <a:endParaRPr lang="en-US"/>
        </a:p>
      </dgm:t>
    </dgm:pt>
    <dgm:pt modelId="{006441A1-BB53-418B-B738-4D0E4B7D80B8}" type="sibTrans" cxnId="{7825A6E6-FDC7-4BA7-9D80-4436CB3F1277}">
      <dgm:prSet/>
      <dgm:spPr/>
      <dgm:t>
        <a:bodyPr/>
        <a:lstStyle/>
        <a:p>
          <a:endParaRPr lang="en-US"/>
        </a:p>
      </dgm:t>
    </dgm:pt>
    <dgm:pt modelId="{342AB1D3-B415-4272-B150-7204D10F881A}">
      <dgm:prSet phldrT="[Text]"/>
      <dgm:spPr/>
      <dgm:t>
        <a:bodyPr/>
        <a:lstStyle/>
        <a:p>
          <a:r>
            <a:rPr lang="en-US" dirty="0"/>
            <a:t>2. Pseudo halitosis </a:t>
          </a:r>
        </a:p>
      </dgm:t>
    </dgm:pt>
    <dgm:pt modelId="{151F9DD9-A5E9-40DD-B61D-DE9A7457AFAD}" type="parTrans" cxnId="{506D497D-D576-4B4D-BAB4-5E3197FBA1AD}">
      <dgm:prSet/>
      <dgm:spPr/>
      <dgm:t>
        <a:bodyPr/>
        <a:lstStyle/>
        <a:p>
          <a:endParaRPr lang="en-US"/>
        </a:p>
      </dgm:t>
    </dgm:pt>
    <dgm:pt modelId="{D9363721-9B0C-4AE9-896C-0C92AE7F9821}" type="sibTrans" cxnId="{506D497D-D576-4B4D-BAB4-5E3197FBA1AD}">
      <dgm:prSet/>
      <dgm:spPr/>
      <dgm:t>
        <a:bodyPr/>
        <a:lstStyle/>
        <a:p>
          <a:endParaRPr lang="en-US"/>
        </a:p>
      </dgm:t>
    </dgm:pt>
    <dgm:pt modelId="{CE522E12-06F0-4A2D-8DDE-BFAA7800FC80}">
      <dgm:prSet phldrT="[Text]"/>
      <dgm:spPr/>
      <dgm:t>
        <a:bodyPr/>
        <a:lstStyle/>
        <a:p>
          <a:r>
            <a:rPr lang="en-US" dirty="0"/>
            <a:t>3. Halitophobia </a:t>
          </a:r>
        </a:p>
      </dgm:t>
    </dgm:pt>
    <dgm:pt modelId="{EA8AC9BE-7C0B-4091-9A4D-F991DDAB1C9A}" type="parTrans" cxnId="{14DE6FB1-7354-45F6-9EB2-A6ABFCECE746}">
      <dgm:prSet/>
      <dgm:spPr/>
      <dgm:t>
        <a:bodyPr/>
        <a:lstStyle/>
        <a:p>
          <a:endParaRPr lang="en-US"/>
        </a:p>
      </dgm:t>
    </dgm:pt>
    <dgm:pt modelId="{4F7207DA-35D9-4967-AAED-9AE3DE2793E2}" type="sibTrans" cxnId="{14DE6FB1-7354-45F6-9EB2-A6ABFCECE746}">
      <dgm:prSet/>
      <dgm:spPr/>
      <dgm:t>
        <a:bodyPr/>
        <a:lstStyle/>
        <a:p>
          <a:endParaRPr lang="en-US"/>
        </a:p>
      </dgm:t>
    </dgm:pt>
    <dgm:pt modelId="{2F087C3C-A5D7-4891-A297-3E973343D805}" type="pres">
      <dgm:prSet presAssocID="{3C9E4E85-C851-4F9A-849B-37E0A6910DC4}" presName="linear" presStyleCnt="0">
        <dgm:presLayoutVars>
          <dgm:dir/>
          <dgm:animLvl val="lvl"/>
          <dgm:resizeHandles val="exact"/>
        </dgm:presLayoutVars>
      </dgm:prSet>
      <dgm:spPr/>
    </dgm:pt>
    <dgm:pt modelId="{58BE59C4-365E-4C7B-AFC1-58688977C84C}" type="pres">
      <dgm:prSet presAssocID="{1E0ED176-C14B-46E1-8349-DA2DFB325D88}" presName="parentLin" presStyleCnt="0"/>
      <dgm:spPr/>
    </dgm:pt>
    <dgm:pt modelId="{244E4804-6D48-4A8E-85CA-8425D502750C}" type="pres">
      <dgm:prSet presAssocID="{1E0ED176-C14B-46E1-8349-DA2DFB325D88}" presName="parentLeftMargin" presStyleLbl="node1" presStyleIdx="0" presStyleCnt="3"/>
      <dgm:spPr/>
    </dgm:pt>
    <dgm:pt modelId="{4F1D66C6-280D-4E42-8DA3-9E0D7826AC6D}" type="pres">
      <dgm:prSet presAssocID="{1E0ED176-C14B-46E1-8349-DA2DFB325D8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1EB2852-7E6D-42AF-92DC-7EFB76956FB6}" type="pres">
      <dgm:prSet presAssocID="{1E0ED176-C14B-46E1-8349-DA2DFB325D88}" presName="negativeSpace" presStyleCnt="0"/>
      <dgm:spPr/>
    </dgm:pt>
    <dgm:pt modelId="{80AD8688-54A7-4084-BBF2-CD7FB7FDDA7B}" type="pres">
      <dgm:prSet presAssocID="{1E0ED176-C14B-46E1-8349-DA2DFB325D88}" presName="childText" presStyleLbl="conFgAcc1" presStyleIdx="0" presStyleCnt="3">
        <dgm:presLayoutVars>
          <dgm:bulletEnabled val="1"/>
        </dgm:presLayoutVars>
      </dgm:prSet>
      <dgm:spPr/>
    </dgm:pt>
    <dgm:pt modelId="{72AB7117-2AEF-4C27-A713-D82B46DF4D8B}" type="pres">
      <dgm:prSet presAssocID="{006441A1-BB53-418B-B738-4D0E4B7D80B8}" presName="spaceBetweenRectangles" presStyleCnt="0"/>
      <dgm:spPr/>
    </dgm:pt>
    <dgm:pt modelId="{7865BCFD-0F33-40BF-A942-BE6B6A4ABA4C}" type="pres">
      <dgm:prSet presAssocID="{342AB1D3-B415-4272-B150-7204D10F881A}" presName="parentLin" presStyleCnt="0"/>
      <dgm:spPr/>
    </dgm:pt>
    <dgm:pt modelId="{34F3ED3E-D447-4E1D-920F-74D87F40C849}" type="pres">
      <dgm:prSet presAssocID="{342AB1D3-B415-4272-B150-7204D10F881A}" presName="parentLeftMargin" presStyleLbl="node1" presStyleIdx="0" presStyleCnt="3"/>
      <dgm:spPr/>
    </dgm:pt>
    <dgm:pt modelId="{CFE7FFEF-D15D-4914-B03E-0CC4FFB845A0}" type="pres">
      <dgm:prSet presAssocID="{342AB1D3-B415-4272-B150-7204D10F881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AF528A9-E484-4B72-9874-845EF5FD1BA8}" type="pres">
      <dgm:prSet presAssocID="{342AB1D3-B415-4272-B150-7204D10F881A}" presName="negativeSpace" presStyleCnt="0"/>
      <dgm:spPr/>
    </dgm:pt>
    <dgm:pt modelId="{3F48A3B9-DCDA-4516-8C2B-719C2D42A7D5}" type="pres">
      <dgm:prSet presAssocID="{342AB1D3-B415-4272-B150-7204D10F881A}" presName="childText" presStyleLbl="conFgAcc1" presStyleIdx="1" presStyleCnt="3">
        <dgm:presLayoutVars>
          <dgm:bulletEnabled val="1"/>
        </dgm:presLayoutVars>
      </dgm:prSet>
      <dgm:spPr/>
    </dgm:pt>
    <dgm:pt modelId="{E5317354-FCEC-4719-B964-D36B3FB2BFAD}" type="pres">
      <dgm:prSet presAssocID="{D9363721-9B0C-4AE9-896C-0C92AE7F9821}" presName="spaceBetweenRectangles" presStyleCnt="0"/>
      <dgm:spPr/>
    </dgm:pt>
    <dgm:pt modelId="{A468BC89-C026-4E62-B51B-5AD27239F060}" type="pres">
      <dgm:prSet presAssocID="{CE522E12-06F0-4A2D-8DDE-BFAA7800FC80}" presName="parentLin" presStyleCnt="0"/>
      <dgm:spPr/>
    </dgm:pt>
    <dgm:pt modelId="{C8722142-D481-4D84-8AF3-3F4CF5D658C9}" type="pres">
      <dgm:prSet presAssocID="{CE522E12-06F0-4A2D-8DDE-BFAA7800FC80}" presName="parentLeftMargin" presStyleLbl="node1" presStyleIdx="1" presStyleCnt="3"/>
      <dgm:spPr/>
    </dgm:pt>
    <dgm:pt modelId="{2F17737A-F1DF-43F5-A019-CC8E65FDB6B6}" type="pres">
      <dgm:prSet presAssocID="{CE522E12-06F0-4A2D-8DDE-BFAA7800FC8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62CF027-3B53-4249-A125-0230B07260CD}" type="pres">
      <dgm:prSet presAssocID="{CE522E12-06F0-4A2D-8DDE-BFAA7800FC80}" presName="negativeSpace" presStyleCnt="0"/>
      <dgm:spPr/>
    </dgm:pt>
    <dgm:pt modelId="{13D29D85-20C6-4547-8CC6-D85ACB89E4DB}" type="pres">
      <dgm:prSet presAssocID="{CE522E12-06F0-4A2D-8DDE-BFAA7800FC8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E83CF0C-0686-4E2C-B65E-81C8DD48ED42}" type="presOf" srcId="{CE522E12-06F0-4A2D-8DDE-BFAA7800FC80}" destId="{C8722142-D481-4D84-8AF3-3F4CF5D658C9}" srcOrd="0" destOrd="0" presId="urn:microsoft.com/office/officeart/2005/8/layout/list1"/>
    <dgm:cxn modelId="{CA08BB3C-F93B-49CA-86F0-6AC201731F38}" type="presOf" srcId="{342AB1D3-B415-4272-B150-7204D10F881A}" destId="{CFE7FFEF-D15D-4914-B03E-0CC4FFB845A0}" srcOrd="1" destOrd="0" presId="urn:microsoft.com/office/officeart/2005/8/layout/list1"/>
    <dgm:cxn modelId="{BEDD5060-EA9A-41D2-870E-171E2DE4874B}" type="presOf" srcId="{1E0ED176-C14B-46E1-8349-DA2DFB325D88}" destId="{4F1D66C6-280D-4E42-8DA3-9E0D7826AC6D}" srcOrd="1" destOrd="0" presId="urn:microsoft.com/office/officeart/2005/8/layout/list1"/>
    <dgm:cxn modelId="{506D497D-D576-4B4D-BAB4-5E3197FBA1AD}" srcId="{3C9E4E85-C851-4F9A-849B-37E0A6910DC4}" destId="{342AB1D3-B415-4272-B150-7204D10F881A}" srcOrd="1" destOrd="0" parTransId="{151F9DD9-A5E9-40DD-B61D-DE9A7457AFAD}" sibTransId="{D9363721-9B0C-4AE9-896C-0C92AE7F9821}"/>
    <dgm:cxn modelId="{9E32C097-19C2-4D82-B291-F707006C41F3}" type="presOf" srcId="{CE522E12-06F0-4A2D-8DDE-BFAA7800FC80}" destId="{2F17737A-F1DF-43F5-A019-CC8E65FDB6B6}" srcOrd="1" destOrd="0" presId="urn:microsoft.com/office/officeart/2005/8/layout/list1"/>
    <dgm:cxn modelId="{1627DAA3-BD67-4E1C-A91E-748184132617}" type="presOf" srcId="{3C9E4E85-C851-4F9A-849B-37E0A6910DC4}" destId="{2F087C3C-A5D7-4891-A297-3E973343D805}" srcOrd="0" destOrd="0" presId="urn:microsoft.com/office/officeart/2005/8/layout/list1"/>
    <dgm:cxn modelId="{14DE6FB1-7354-45F6-9EB2-A6ABFCECE746}" srcId="{3C9E4E85-C851-4F9A-849B-37E0A6910DC4}" destId="{CE522E12-06F0-4A2D-8DDE-BFAA7800FC80}" srcOrd="2" destOrd="0" parTransId="{EA8AC9BE-7C0B-4091-9A4D-F991DDAB1C9A}" sibTransId="{4F7207DA-35D9-4967-AAED-9AE3DE2793E2}"/>
    <dgm:cxn modelId="{46C19AE4-727D-412D-AFF1-16F7D845DC83}" type="presOf" srcId="{1E0ED176-C14B-46E1-8349-DA2DFB325D88}" destId="{244E4804-6D48-4A8E-85CA-8425D502750C}" srcOrd="0" destOrd="0" presId="urn:microsoft.com/office/officeart/2005/8/layout/list1"/>
    <dgm:cxn modelId="{7825A6E6-FDC7-4BA7-9D80-4436CB3F1277}" srcId="{3C9E4E85-C851-4F9A-849B-37E0A6910DC4}" destId="{1E0ED176-C14B-46E1-8349-DA2DFB325D88}" srcOrd="0" destOrd="0" parTransId="{EB9D6C3F-6FEA-4BD2-B95B-4B64FB3AB790}" sibTransId="{006441A1-BB53-418B-B738-4D0E4B7D80B8}"/>
    <dgm:cxn modelId="{9D2575F3-58A3-4A0A-92BA-A8CD7D9356DC}" type="presOf" srcId="{342AB1D3-B415-4272-B150-7204D10F881A}" destId="{34F3ED3E-D447-4E1D-920F-74D87F40C849}" srcOrd="0" destOrd="0" presId="urn:microsoft.com/office/officeart/2005/8/layout/list1"/>
    <dgm:cxn modelId="{16D2D741-1B8A-463F-B34A-552F7CA244AD}" type="presParOf" srcId="{2F087C3C-A5D7-4891-A297-3E973343D805}" destId="{58BE59C4-365E-4C7B-AFC1-58688977C84C}" srcOrd="0" destOrd="0" presId="urn:microsoft.com/office/officeart/2005/8/layout/list1"/>
    <dgm:cxn modelId="{D030CD01-9E6D-4829-A069-BEF8145A0D2D}" type="presParOf" srcId="{58BE59C4-365E-4C7B-AFC1-58688977C84C}" destId="{244E4804-6D48-4A8E-85CA-8425D502750C}" srcOrd="0" destOrd="0" presId="urn:microsoft.com/office/officeart/2005/8/layout/list1"/>
    <dgm:cxn modelId="{DA5D9D0B-DD1F-4EFF-A5A0-2CEAD0C6095C}" type="presParOf" srcId="{58BE59C4-365E-4C7B-AFC1-58688977C84C}" destId="{4F1D66C6-280D-4E42-8DA3-9E0D7826AC6D}" srcOrd="1" destOrd="0" presId="urn:microsoft.com/office/officeart/2005/8/layout/list1"/>
    <dgm:cxn modelId="{D3EFCE1A-6FDF-4F5D-B1F9-8EF7A0B31E92}" type="presParOf" srcId="{2F087C3C-A5D7-4891-A297-3E973343D805}" destId="{21EB2852-7E6D-42AF-92DC-7EFB76956FB6}" srcOrd="1" destOrd="0" presId="urn:microsoft.com/office/officeart/2005/8/layout/list1"/>
    <dgm:cxn modelId="{245BA88F-AF2D-4ABD-92D5-E5F9AE480E96}" type="presParOf" srcId="{2F087C3C-A5D7-4891-A297-3E973343D805}" destId="{80AD8688-54A7-4084-BBF2-CD7FB7FDDA7B}" srcOrd="2" destOrd="0" presId="urn:microsoft.com/office/officeart/2005/8/layout/list1"/>
    <dgm:cxn modelId="{927E42A2-C1F9-4A7E-ABF9-4AC9112A487E}" type="presParOf" srcId="{2F087C3C-A5D7-4891-A297-3E973343D805}" destId="{72AB7117-2AEF-4C27-A713-D82B46DF4D8B}" srcOrd="3" destOrd="0" presId="urn:microsoft.com/office/officeart/2005/8/layout/list1"/>
    <dgm:cxn modelId="{4F63FCBF-8FEF-48E7-AEAF-8D443CF524CE}" type="presParOf" srcId="{2F087C3C-A5D7-4891-A297-3E973343D805}" destId="{7865BCFD-0F33-40BF-A942-BE6B6A4ABA4C}" srcOrd="4" destOrd="0" presId="urn:microsoft.com/office/officeart/2005/8/layout/list1"/>
    <dgm:cxn modelId="{7A2EA51A-E2ED-4FAC-8DA4-414DEAA22FEC}" type="presParOf" srcId="{7865BCFD-0F33-40BF-A942-BE6B6A4ABA4C}" destId="{34F3ED3E-D447-4E1D-920F-74D87F40C849}" srcOrd="0" destOrd="0" presId="urn:microsoft.com/office/officeart/2005/8/layout/list1"/>
    <dgm:cxn modelId="{00EA6A0F-934B-4510-89EA-94641DCD8DC6}" type="presParOf" srcId="{7865BCFD-0F33-40BF-A942-BE6B6A4ABA4C}" destId="{CFE7FFEF-D15D-4914-B03E-0CC4FFB845A0}" srcOrd="1" destOrd="0" presId="urn:microsoft.com/office/officeart/2005/8/layout/list1"/>
    <dgm:cxn modelId="{66911A75-FFEB-443B-ADC2-138DA36DD0A9}" type="presParOf" srcId="{2F087C3C-A5D7-4891-A297-3E973343D805}" destId="{8AF528A9-E484-4B72-9874-845EF5FD1BA8}" srcOrd="5" destOrd="0" presId="urn:microsoft.com/office/officeart/2005/8/layout/list1"/>
    <dgm:cxn modelId="{C2010953-5A97-4E28-BEA3-61DBBD9A9CEC}" type="presParOf" srcId="{2F087C3C-A5D7-4891-A297-3E973343D805}" destId="{3F48A3B9-DCDA-4516-8C2B-719C2D42A7D5}" srcOrd="6" destOrd="0" presId="urn:microsoft.com/office/officeart/2005/8/layout/list1"/>
    <dgm:cxn modelId="{44BABFA9-86CA-4A96-908A-47E342922C9A}" type="presParOf" srcId="{2F087C3C-A5D7-4891-A297-3E973343D805}" destId="{E5317354-FCEC-4719-B964-D36B3FB2BFAD}" srcOrd="7" destOrd="0" presId="urn:microsoft.com/office/officeart/2005/8/layout/list1"/>
    <dgm:cxn modelId="{30E3D393-D97F-4EAA-976E-0C4A2C74EBB6}" type="presParOf" srcId="{2F087C3C-A5D7-4891-A297-3E973343D805}" destId="{A468BC89-C026-4E62-B51B-5AD27239F060}" srcOrd="8" destOrd="0" presId="urn:microsoft.com/office/officeart/2005/8/layout/list1"/>
    <dgm:cxn modelId="{CCE6110B-813D-4A89-B15D-A062DC537E66}" type="presParOf" srcId="{A468BC89-C026-4E62-B51B-5AD27239F060}" destId="{C8722142-D481-4D84-8AF3-3F4CF5D658C9}" srcOrd="0" destOrd="0" presId="urn:microsoft.com/office/officeart/2005/8/layout/list1"/>
    <dgm:cxn modelId="{47E920EF-5841-4077-981C-AD29F1F89E95}" type="presParOf" srcId="{A468BC89-C026-4E62-B51B-5AD27239F060}" destId="{2F17737A-F1DF-43F5-A019-CC8E65FDB6B6}" srcOrd="1" destOrd="0" presId="urn:microsoft.com/office/officeart/2005/8/layout/list1"/>
    <dgm:cxn modelId="{FC13A36B-CC01-44F7-A811-CE478D11D4E5}" type="presParOf" srcId="{2F087C3C-A5D7-4891-A297-3E973343D805}" destId="{D62CF027-3B53-4249-A125-0230B07260CD}" srcOrd="9" destOrd="0" presId="urn:microsoft.com/office/officeart/2005/8/layout/list1"/>
    <dgm:cxn modelId="{F43B32AB-A2E7-4FE7-BEC9-6B3560053C8A}" type="presParOf" srcId="{2F087C3C-A5D7-4891-A297-3E973343D805}" destId="{13D29D85-20C6-4547-8CC6-D85ACB89E4D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AD8688-54A7-4084-BBF2-CD7FB7FDDA7B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D66C6-280D-4E42-8DA3-9E0D7826AC6D}">
      <dsp:nvSpPr>
        <dsp:cNvPr id="0" name=""/>
        <dsp:cNvSpPr/>
      </dsp:nvSpPr>
      <dsp:spPr>
        <a:xfrm>
          <a:off x="411480" y="4142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1. Genuine halitosis </a:t>
          </a:r>
        </a:p>
      </dsp:txBody>
      <dsp:txXfrm>
        <a:off x="460476" y="90417"/>
        <a:ext cx="5662728" cy="905688"/>
      </dsp:txXfrm>
    </dsp:sp>
    <dsp:sp modelId="{3F48A3B9-DCDA-4516-8C2B-719C2D42A7D5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E7FFEF-D15D-4914-B03E-0CC4FFB845A0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2. Pseudo halitosis </a:t>
          </a:r>
        </a:p>
      </dsp:txBody>
      <dsp:txXfrm>
        <a:off x="460476" y="1632657"/>
        <a:ext cx="5662728" cy="905688"/>
      </dsp:txXfrm>
    </dsp:sp>
    <dsp:sp modelId="{13D29D85-20C6-4547-8CC6-D85ACB89E4DB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17737A-F1DF-43F5-A019-CC8E65FDB6B6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3. Halitophobia </a:t>
          </a:r>
        </a:p>
      </dsp:txBody>
      <dsp:txXfrm>
        <a:off x="460476" y="3174897"/>
        <a:ext cx="5662728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2886-C5DB-4FA1-B217-CA69385FE610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23A24-22C9-424A-B7D1-9DE294CFCE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ORAL  MALODOR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                         DR ESHITA PATEL</a:t>
            </a:r>
          </a:p>
          <a:p>
            <a:pPr eaLnBrk="1" hangingPunct="1"/>
            <a:r>
              <a:rPr lang="en-US" dirty="0"/>
              <a:t>                                              MDS</a:t>
            </a:r>
          </a:p>
          <a:p>
            <a:pPr eaLnBrk="1" hangingPunct="1"/>
            <a:r>
              <a:rPr lang="en-US" sz="3200" dirty="0"/>
              <a:t>Reader</a:t>
            </a:r>
            <a:br>
              <a:rPr lang="en-US" sz="3200" dirty="0"/>
            </a:br>
            <a:r>
              <a:rPr lang="en-US" sz="3200" dirty="0"/>
              <a:t>Dept. of Periodontology</a:t>
            </a:r>
            <a:r>
              <a:rPr lang="en-US" dirty="0"/>
              <a:t>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00000"/>
                </a:solidFill>
              </a:rPr>
              <a:t>Breath Odor: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It is a subjective perception after smelling someone’s breath.</a:t>
            </a:r>
          </a:p>
          <a:p>
            <a:pPr eaLnBrk="1" hangingPunct="1"/>
            <a:r>
              <a:rPr lang="en-US"/>
              <a:t>It can be pleasant, unpleasant or disturbing.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00000"/>
                </a:solidFill>
              </a:rPr>
              <a:t>Breath malodor: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If it is unpleasant, other synonyms are bad breath, halitosis.</a:t>
            </a:r>
          </a:p>
          <a:p>
            <a:pPr eaLnBrk="1" hangingPunct="1"/>
            <a:r>
              <a:rPr lang="en-US"/>
              <a:t>Odor which is momentarily due to food intake like garlic, onion or smoking or medication should not include in breath malodor because they do not reveal any health problem.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00000"/>
                </a:solidFill>
              </a:rPr>
              <a:t>Morning breath: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It is the bad breath habitually experienced on awakening.</a:t>
            </a:r>
          </a:p>
          <a:p>
            <a:pPr eaLnBrk="1" hangingPunct="1"/>
            <a:r>
              <a:rPr lang="en-US"/>
              <a:t>This is caused by decreased salivary flow, increased putrefaction during the night and spontaneously disappears after breakfast or oral hygiene.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00000"/>
                </a:solidFill>
              </a:rPr>
              <a:t>Classification :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131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ORAL  MALODOR</vt:lpstr>
      <vt:lpstr>Breath Odor:</vt:lpstr>
      <vt:lpstr>Breath malodor:</vt:lpstr>
      <vt:lpstr>Morning breath:</vt:lpstr>
      <vt:lpstr>Classification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 MALODOR</dc:title>
  <dc:creator>Admin</dc:creator>
  <cp:lastModifiedBy>shyamal chachcha</cp:lastModifiedBy>
  <cp:revision>3</cp:revision>
  <dcterms:created xsi:type="dcterms:W3CDTF">2006-08-16T00:00:00Z</dcterms:created>
  <dcterms:modified xsi:type="dcterms:W3CDTF">2023-04-05T04:36:07Z</dcterms:modified>
</cp:coreProperties>
</file>