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2B2E7-816E-4A5A-95E9-30F074C4FFDD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5A4EF-729F-4F42-84AF-DD2EB342B5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Planning &amp; Evaluation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Dr. Ekta Malvania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209800"/>
            <a:ext cx="4151312" cy="3922713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mtClean="0">
                <a:solidFill>
                  <a:schemeClr val="tx2"/>
                </a:solidFill>
              </a:rPr>
              <a:t>Definition :</a:t>
            </a:r>
            <a:r>
              <a:rPr lang="en-US" smtClean="0"/>
              <a:t> A plan is a decision about course of action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mtClean="0"/>
              <a:t>  (Banfield)</a:t>
            </a:r>
          </a:p>
          <a:p>
            <a:pPr eaLnBrk="1" hangingPunct="1"/>
            <a:endParaRPr lang="en-US" smtClean="0"/>
          </a:p>
        </p:txBody>
      </p:sp>
      <p:pic>
        <p:nvPicPr>
          <p:cNvPr id="5124" name="Picture 4" descr="board_plann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514600"/>
            <a:ext cx="31432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health planning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mtClean="0">
                <a:solidFill>
                  <a:srgbClr val="D00000"/>
                </a:solidFill>
              </a:rPr>
              <a:t>Problem solving planning:</a:t>
            </a:r>
            <a:r>
              <a:rPr lang="en-US" smtClean="0"/>
              <a:t> identification &amp; resolution of problem</a:t>
            </a:r>
          </a:p>
          <a:p>
            <a:pPr eaLnBrk="1" hangingPunct="1">
              <a:lnSpc>
                <a:spcPct val="130000"/>
              </a:lnSpc>
            </a:pPr>
            <a:r>
              <a:rPr lang="en-US" smtClean="0">
                <a:solidFill>
                  <a:srgbClr val="D00000"/>
                </a:solidFill>
              </a:rPr>
              <a:t>Program planning:</a:t>
            </a:r>
            <a:r>
              <a:rPr lang="en-US" smtClean="0"/>
              <a:t> designing a course of action for a circumscribed health problem</a:t>
            </a:r>
          </a:p>
          <a:p>
            <a:pPr eaLnBrk="1" hangingPunct="1">
              <a:lnSpc>
                <a:spcPct val="130000"/>
              </a:lnSpc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ahom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82296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>                                        Identify the problem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/>
            </a:r>
            <a:br>
              <a:rPr lang="en-US" sz="2000" smtClean="0">
                <a:cs typeface="Tahoma" pitchFamily="34" charset="0"/>
              </a:rPr>
            </a:br>
            <a:r>
              <a:rPr lang="en-US" sz="2000" smtClean="0">
                <a:cs typeface="Tahoma" pitchFamily="34" charset="0"/>
              </a:rPr>
              <a:t>Conduct a needs assessment      Collect the data    Analyze the data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/>
            </a:r>
            <a:br>
              <a:rPr lang="en-US" sz="2000" smtClean="0">
                <a:cs typeface="Tahoma" pitchFamily="34" charset="0"/>
              </a:rPr>
            </a:br>
            <a:r>
              <a:rPr lang="en-US" sz="2000" smtClean="0">
                <a:cs typeface="Tahoma" pitchFamily="34" charset="0"/>
              </a:rPr>
              <a:t>                                   Determine priorities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>                    Develop program goals, objectives and activities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>Identify available resources   Identify constraints  Identify alternative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>                                                                                      strategies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cs typeface="Tahoma" pitchFamily="34" charset="0"/>
              </a:rPr>
              <a:t/>
            </a:r>
            <a:br>
              <a:rPr lang="en-US" sz="2000" smtClean="0">
                <a:cs typeface="Tahoma" pitchFamily="34" charset="0"/>
              </a:rPr>
            </a:br>
            <a:r>
              <a:rPr lang="en-US" sz="2000" smtClean="0">
                <a:cs typeface="Tahoma" pitchFamily="34" charset="0"/>
              </a:rPr>
              <a:t> 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09800" y="4038600"/>
            <a:ext cx="50292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74000"/>
              </a:lnSpc>
            </a:pPr>
            <a:r>
              <a:rPr lang="en-US" sz="2000">
                <a:ea typeface="Tunga" pitchFamily="2"/>
                <a:cs typeface="Tahoma" pitchFamily="34" charset="0"/>
              </a:rPr>
              <a:t>Given the resources and constraints, choose those activities that will be most effective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895600" y="4876800"/>
            <a:ext cx="41148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ct val="78000"/>
              </a:lnSpc>
            </a:pPr>
            <a:r>
              <a:rPr lang="en-US" sz="2000">
                <a:ea typeface="Tunga" pitchFamily="2"/>
                <a:cs typeface="Tahoma" pitchFamily="34" charset="0"/>
              </a:rPr>
              <a:t>Develop  implementation strategy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048000" y="5486400"/>
            <a:ext cx="41910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lnSpc>
                <a:spcPct val="74000"/>
              </a:lnSpc>
            </a:pPr>
            <a:r>
              <a:rPr lang="en-US" sz="2000">
                <a:ea typeface="Tunga" pitchFamily="2"/>
                <a:cs typeface="Tahoma" pitchFamily="34" charset="0"/>
              </a:rPr>
              <a:t>Implement, monitor, evaluate, and revise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962400" y="6172200"/>
            <a:ext cx="298767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cs typeface="Tahoma" pitchFamily="34" charset="0"/>
              </a:rPr>
              <a:t>Ongoing phase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600200" y="1066800"/>
            <a:ext cx="571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1600200" y="1066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4953000" y="1066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7315200" y="1066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1981200" y="1600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7239000" y="1600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1981200" y="19812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H="1">
            <a:off x="6553200" y="19812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4419600" y="2133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4419600" y="2743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1752600" y="2743200"/>
            <a:ext cx="571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1752600" y="2743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7467600" y="2743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1371600" y="41910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H="1">
            <a:off x="7467600" y="41910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1371600" y="3429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79248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>
            <a:off x="4495800" y="4572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4495800" y="5257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9" name="Line 27"/>
          <p:cNvSpPr>
            <a:spLocks noChangeShapeType="1"/>
          </p:cNvSpPr>
          <p:nvPr/>
        </p:nvSpPr>
        <p:spPr bwMode="auto">
          <a:xfrm flipH="1">
            <a:off x="2438400" y="64008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 flipH="1">
            <a:off x="5715000" y="64008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>
            <a:off x="2438400" y="56388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2" name="Line 30"/>
          <p:cNvSpPr>
            <a:spLocks noChangeShapeType="1"/>
          </p:cNvSpPr>
          <p:nvPr/>
        </p:nvSpPr>
        <p:spPr bwMode="auto">
          <a:xfrm>
            <a:off x="7543800" y="56388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 flipH="1">
            <a:off x="7239000" y="56388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4" name="Line 32"/>
          <p:cNvSpPr>
            <a:spLocks noChangeShapeType="1"/>
          </p:cNvSpPr>
          <p:nvPr/>
        </p:nvSpPr>
        <p:spPr bwMode="auto">
          <a:xfrm>
            <a:off x="2438400" y="5638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Planning &amp; Evaluation</vt:lpstr>
      <vt:lpstr>Introduction </vt:lpstr>
      <vt:lpstr>Types of health planning</vt:lpstr>
      <vt:lpstr>Slide 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&amp; Evaluation</dc:title>
  <dc:creator>Admin</dc:creator>
  <cp:lastModifiedBy>Admin</cp:lastModifiedBy>
  <cp:revision>1</cp:revision>
  <dcterms:created xsi:type="dcterms:W3CDTF">2023-03-30T05:03:55Z</dcterms:created>
  <dcterms:modified xsi:type="dcterms:W3CDTF">2023-03-30T05:04:13Z</dcterms:modified>
</cp:coreProperties>
</file>