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 varScale="1">
        <p:scale>
          <a:sx n="85" d="100"/>
          <a:sy n="85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68923-F72A-43F5-8965-7E20E04966A0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16992-8EED-47C9-9879-D0FE387179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6992-8EED-47C9-9879-D0FE387179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17A1158-7C4C-4238-8F3A-2D38E9414E3E}" type="datetimeFigureOut">
              <a:rPr lang="en-US" smtClean="0"/>
              <a:pPr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F859A64-16E8-407D-8969-469927147C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733800"/>
            <a:ext cx="6781800" cy="2743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Dr Rajendra Bharatiya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/>
              <a:t>Pulp dentin complex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Dentin is hard mineralized connective tissue. </a:t>
            </a:r>
          </a:p>
          <a:p>
            <a:r>
              <a:rPr lang="en-US" dirty="0" smtClean="0"/>
              <a:t>Pulp is a soft tissue of mesenchymal origin with specialized cells (odontoblasts) arranged peripherally in direct contact with dentin matrix.</a:t>
            </a:r>
          </a:p>
          <a:p>
            <a:r>
              <a:rPr lang="en-US" dirty="0" smtClean="0"/>
              <a:t>Although dentin and pulp have different structures and compositions ,once formed they react to stimuli as a functional unit.</a:t>
            </a:r>
          </a:p>
          <a:p>
            <a:r>
              <a:rPr lang="en-US" dirty="0" smtClean="0"/>
              <a:t> Exposure of dentin through attrition, trauma or caries, procedures profound pulpal reaction that tends to reduce dentin permeability and stimulate formation of additional dentin.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These reactions are brought about by changes in fibroblasts, nerves, blood vessels, odontoblasts, leukocytes and the immune system. </a:t>
            </a:r>
          </a:p>
          <a:p>
            <a:r>
              <a:rPr lang="en-US" dirty="0" smtClean="0"/>
              <a:t>This close anatomical and functional relationship between pulp and dentin is referred to as Pulp Dentin complex.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BASIC STRUCTURE OF DENTIN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Forms bulk of tooth.</a:t>
            </a:r>
          </a:p>
          <a:p>
            <a:pPr>
              <a:defRPr/>
            </a:pPr>
            <a:r>
              <a:rPr lang="en-US" sz="2400" dirty="0" smtClean="0"/>
              <a:t>Bone-like matrix with closely packed dentinal tubules traversing its entire length</a:t>
            </a:r>
          </a:p>
          <a:p>
            <a:pPr>
              <a:defRPr/>
            </a:pPr>
            <a:r>
              <a:rPr lang="en-US" sz="2400" dirty="0" smtClean="0"/>
              <a:t>The forming cells are the odontoblasts lined at the dentino-pulp border.</a:t>
            </a:r>
          </a:p>
          <a:p>
            <a:pPr>
              <a:defRPr/>
            </a:pPr>
            <a:r>
              <a:rPr lang="en-US" sz="2400" dirty="0" smtClean="0"/>
              <a:t>Cell bodies of odontoblasts are aligned along the inner aspect of the dentin,against a layer of predentin.</a:t>
            </a:r>
          </a:p>
          <a:p>
            <a:pPr>
              <a:buNone/>
              <a:defRPr/>
            </a:pPr>
            <a:r>
              <a:rPr lang="en-US" sz="2400" dirty="0" smtClean="0"/>
              <a:t> </a:t>
            </a:r>
          </a:p>
          <a:p>
            <a:pPr>
              <a:buNone/>
              <a:defRPr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BASIC STRUCTURE OF PULP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Occupies the central portion of the tooth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Space occupied is pulp cavity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1. </a:t>
            </a:r>
            <a:r>
              <a:rPr lang="en-US" sz="2400" i="1" dirty="0" smtClean="0"/>
              <a:t>Coronal pulp (pulp chamber) 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Conforms to general crown shape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Molar pulp chambers are 3-4 times &gt; incisor pulp chamber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Pulp horns- pulpal extensions under the cusps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dirty="0" smtClean="0"/>
              <a:t> 2. </a:t>
            </a:r>
            <a:r>
              <a:rPr lang="en-US" sz="2400" i="1" dirty="0" smtClean="0"/>
              <a:t>Radicular pulp (root canal)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Pulp tissue contained within root canal is called radicular pulp.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Root canal terminates at apical foramen, number size and shape vary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Accessory foramens often present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262</Words>
  <Application>WPS Presentation</Application>
  <PresentationFormat>On-screen Show (4:3)</PresentationFormat>
  <Paragraphs>30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Pulp dentin complex</vt:lpstr>
      <vt:lpstr>Introduction </vt:lpstr>
      <vt:lpstr>Slide 3</vt:lpstr>
      <vt:lpstr>BASIC STRUCTURE OF DENTIN</vt:lpstr>
      <vt:lpstr>BASIC STRUCTURE OF PULP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Pulp dentin complex</dc:title>
  <dc:creator>Arpit</dc:creator>
  <cp:lastModifiedBy>Admin</cp:lastModifiedBy>
  <cp:revision>155</cp:revision>
  <dcterms:created xsi:type="dcterms:W3CDTF">2015-07-28T18:28:00Z</dcterms:created>
  <dcterms:modified xsi:type="dcterms:W3CDTF">2023-04-03T04:39:10Z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E1CF4F1020A74168BBADF15D8698F296</vt:lpwstr>
  </property>
  <property fmtid="{D5CDD505-2E9C-101B-9397-08002B2CF9AE}" pid="3" name="KSOProductBuildVer">
    <vt:lpwstr>1033-11.2.0.11513</vt:lpwstr>
  </property>
</Properties>
</file>