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75" r:id="rId7"/>
    <p:sldId id="260" r:id="rId8"/>
    <p:sldId id="261" r:id="rId9"/>
    <p:sldId id="262" r:id="rId10"/>
    <p:sldId id="263" r:id="rId11"/>
    <p:sldId id="292" r:id="rId12"/>
    <p:sldId id="272" r:id="rId13"/>
    <p:sldId id="273" r:id="rId14"/>
    <p:sldId id="276" r:id="rId15"/>
    <p:sldId id="277" r:id="rId16"/>
    <p:sldId id="278" r:id="rId17"/>
    <p:sldId id="289" r:id="rId18"/>
    <p:sldId id="281" r:id="rId19"/>
    <p:sldId id="284" r:id="rId20"/>
    <p:sldId id="283" r:id="rId21"/>
    <p:sldId id="294" r:id="rId22"/>
    <p:sldId id="290" r:id="rId23"/>
    <p:sldId id="264" r:id="rId24"/>
    <p:sldId id="266" r:id="rId25"/>
    <p:sldId id="271" r:id="rId26"/>
    <p:sldId id="268" r:id="rId27"/>
    <p:sldId id="291" r:id="rId28"/>
    <p:sldId id="293" r:id="rId29"/>
    <p:sldId id="286" r:id="rId30"/>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86" d="100"/>
          <a:sy n="86" d="100"/>
        </p:scale>
        <p:origin x="1494"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48E5398-242C-4583-B05E-8E892161CF8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9BE3FC8-DDDD-44A1-B4F5-EEBC143BC24D}">
      <dgm:prSet phldrT="[Text]"/>
      <dgm:spPr/>
      <dgm:t>
        <a:bodyPr/>
        <a:lstStyle/>
        <a:p>
          <a:r>
            <a:rPr lang="en-US" dirty="0" smtClean="0">
              <a:solidFill>
                <a:srgbClr val="C00000"/>
              </a:solidFill>
              <a:latin typeface="Comic Sans MS" panose="030F0702030302020204" pitchFamily="66" charset="0"/>
            </a:rPr>
            <a:t>Error</a:t>
          </a:r>
          <a:endParaRPr lang="en-US" dirty="0"/>
        </a:p>
      </dgm:t>
    </dgm:pt>
    <dgm:pt modelId="{B1C28EE9-3A76-4E6D-9A32-E45419DD4B32}" cxnId="{C91AB07F-0392-45C1-85AE-58B46EA4E515}" type="parTrans">
      <dgm:prSet/>
      <dgm:spPr/>
      <dgm:t>
        <a:bodyPr/>
        <a:lstStyle/>
        <a:p>
          <a:endParaRPr lang="en-US"/>
        </a:p>
      </dgm:t>
    </dgm:pt>
    <dgm:pt modelId="{49ED4EFD-9CC4-4BE6-A953-29A10504D8D2}" cxnId="{C91AB07F-0392-45C1-85AE-58B46EA4E515}" type="sibTrans">
      <dgm:prSet/>
      <dgm:spPr/>
      <dgm:t>
        <a:bodyPr/>
        <a:lstStyle/>
        <a:p>
          <a:endParaRPr lang="en-US"/>
        </a:p>
      </dgm:t>
    </dgm:pt>
    <dgm:pt modelId="{1CDFCFC6-54DF-42B3-96E6-A8391BC778B3}">
      <dgm:prSet phldrT="[Text]"/>
      <dgm:spPr/>
      <dgm:t>
        <a:bodyPr/>
        <a:lstStyle/>
        <a:p>
          <a:r>
            <a:rPr lang="en-US" dirty="0" smtClean="0"/>
            <a:t>sampling</a:t>
          </a:r>
          <a:endParaRPr lang="en-US" dirty="0"/>
        </a:p>
      </dgm:t>
    </dgm:pt>
    <dgm:pt modelId="{CE9B06EA-46C0-4478-949C-A39E0BA0C5B1}" cxnId="{7A6DB9E9-094C-4873-8A07-E0D1266DE1B9}" type="parTrans">
      <dgm:prSet/>
      <dgm:spPr/>
      <dgm:t>
        <a:bodyPr/>
        <a:lstStyle/>
        <a:p>
          <a:endParaRPr lang="en-US"/>
        </a:p>
      </dgm:t>
    </dgm:pt>
    <dgm:pt modelId="{49BC035D-0E2D-4A23-A501-F5C4AABFE250}" cxnId="{7A6DB9E9-094C-4873-8A07-E0D1266DE1B9}" type="sibTrans">
      <dgm:prSet/>
      <dgm:spPr/>
      <dgm:t>
        <a:bodyPr/>
        <a:lstStyle/>
        <a:p>
          <a:endParaRPr lang="en-US"/>
        </a:p>
      </dgm:t>
    </dgm:pt>
    <dgm:pt modelId="{50308F2C-B1CC-4A7F-A657-FCB9F8798D87}">
      <dgm:prSet phldrT="[Text]"/>
      <dgm:spPr/>
      <dgm:t>
        <a:bodyPr/>
        <a:lstStyle/>
        <a:p>
          <a:r>
            <a:rPr lang="en-US" dirty="0" smtClean="0"/>
            <a:t>Faulty design</a:t>
          </a:r>
          <a:endParaRPr lang="en-US" dirty="0"/>
        </a:p>
      </dgm:t>
    </dgm:pt>
    <dgm:pt modelId="{99543B64-4207-4A36-8C70-E30D2F3C490C}" cxnId="{63F01A5B-8DDC-42BD-8C1A-2634CB02CAF0}" type="parTrans">
      <dgm:prSet/>
      <dgm:spPr/>
      <dgm:t>
        <a:bodyPr/>
        <a:lstStyle/>
        <a:p>
          <a:endParaRPr lang="en-US"/>
        </a:p>
      </dgm:t>
    </dgm:pt>
    <dgm:pt modelId="{965632FE-AA9E-4594-A100-CB31F3320803}" cxnId="{63F01A5B-8DDC-42BD-8C1A-2634CB02CAF0}" type="sibTrans">
      <dgm:prSet/>
      <dgm:spPr/>
      <dgm:t>
        <a:bodyPr/>
        <a:lstStyle/>
        <a:p>
          <a:endParaRPr lang="en-US"/>
        </a:p>
      </dgm:t>
    </dgm:pt>
    <dgm:pt modelId="{BBC27A0D-3B4B-44C8-9C71-265D933C2D37}">
      <dgm:prSet phldrT="[Text]"/>
      <dgm:spPr/>
      <dgm:t>
        <a:bodyPr/>
        <a:lstStyle/>
        <a:p>
          <a:r>
            <a:rPr lang="en-US" dirty="0" smtClean="0"/>
            <a:t>Small sample size</a:t>
          </a:r>
          <a:endParaRPr lang="en-US" dirty="0"/>
        </a:p>
      </dgm:t>
    </dgm:pt>
    <dgm:pt modelId="{A10EC973-0274-44DD-9B40-D34B6367FC01}" cxnId="{349AE138-1549-45C9-B0EC-C60FDE515746}" type="parTrans">
      <dgm:prSet/>
      <dgm:spPr/>
      <dgm:t>
        <a:bodyPr/>
        <a:lstStyle/>
        <a:p>
          <a:endParaRPr lang="en-US"/>
        </a:p>
      </dgm:t>
    </dgm:pt>
    <dgm:pt modelId="{E218C519-9153-4BEA-B55E-E4437EAAD81D}" cxnId="{349AE138-1549-45C9-B0EC-C60FDE515746}" type="sibTrans">
      <dgm:prSet/>
      <dgm:spPr/>
      <dgm:t>
        <a:bodyPr/>
        <a:lstStyle/>
        <a:p>
          <a:endParaRPr lang="en-US"/>
        </a:p>
      </dgm:t>
    </dgm:pt>
    <dgm:pt modelId="{DE85410F-835A-45C3-82EE-F19D5EA254B7}">
      <dgm:prSet phldrT="[Text]"/>
      <dgm:spPr/>
      <dgm:t>
        <a:bodyPr/>
        <a:lstStyle/>
        <a:p>
          <a:r>
            <a:rPr lang="en-US" dirty="0" smtClean="0"/>
            <a:t>Non sampling</a:t>
          </a:r>
          <a:endParaRPr lang="en-US" dirty="0"/>
        </a:p>
      </dgm:t>
    </dgm:pt>
    <dgm:pt modelId="{BC88A9EF-4B5D-4737-9BC3-67680342BF0E}" cxnId="{CEBEBE28-CA13-4B4D-A8E9-31028548071C}" type="parTrans">
      <dgm:prSet/>
      <dgm:spPr/>
      <dgm:t>
        <a:bodyPr/>
        <a:lstStyle/>
        <a:p>
          <a:endParaRPr lang="en-US"/>
        </a:p>
      </dgm:t>
    </dgm:pt>
    <dgm:pt modelId="{919F8D26-F73B-4ECC-AE1C-26917170A748}" cxnId="{CEBEBE28-CA13-4B4D-A8E9-31028548071C}" type="sibTrans">
      <dgm:prSet/>
      <dgm:spPr/>
      <dgm:t>
        <a:bodyPr/>
        <a:lstStyle/>
        <a:p>
          <a:endParaRPr lang="en-US"/>
        </a:p>
      </dgm:t>
    </dgm:pt>
    <dgm:pt modelId="{7B92C249-0BA8-4C7B-84D2-F17E2EB98DC2}">
      <dgm:prSet phldrT="[Text]"/>
      <dgm:spPr/>
      <dgm:t>
        <a:bodyPr/>
        <a:lstStyle/>
        <a:p>
          <a:r>
            <a:rPr lang="en-US" dirty="0" smtClean="0"/>
            <a:t>Coverage </a:t>
          </a:r>
          <a:endParaRPr lang="en-US" dirty="0"/>
        </a:p>
      </dgm:t>
    </dgm:pt>
    <dgm:pt modelId="{32D20509-EC02-4FA9-8109-875E0088D4CC}" cxnId="{E71BD082-717C-465F-B470-25D3C5595172}" type="parTrans">
      <dgm:prSet/>
      <dgm:spPr/>
      <dgm:t>
        <a:bodyPr/>
        <a:lstStyle/>
        <a:p>
          <a:endParaRPr lang="en-US"/>
        </a:p>
      </dgm:t>
    </dgm:pt>
    <dgm:pt modelId="{55D1B982-E38E-4F60-9378-5DD4AA78A400}" cxnId="{E71BD082-717C-465F-B470-25D3C5595172}" type="sibTrans">
      <dgm:prSet/>
      <dgm:spPr/>
      <dgm:t>
        <a:bodyPr/>
        <a:lstStyle/>
        <a:p>
          <a:endParaRPr lang="en-US"/>
        </a:p>
      </dgm:t>
    </dgm:pt>
    <dgm:pt modelId="{5901FB90-68E9-40BB-9F51-8E61DC2BBDD5}">
      <dgm:prSet/>
      <dgm:spPr/>
      <dgm:t>
        <a:bodyPr/>
        <a:lstStyle/>
        <a:p>
          <a:r>
            <a:rPr lang="en-US" dirty="0" smtClean="0"/>
            <a:t>Observational </a:t>
          </a:r>
          <a:endParaRPr lang="en-US" dirty="0"/>
        </a:p>
      </dgm:t>
    </dgm:pt>
    <dgm:pt modelId="{23026441-2722-46C1-9483-B642302E20EC}" cxnId="{173D1E96-10D0-4EC1-8646-158894385F66}" type="parTrans">
      <dgm:prSet/>
      <dgm:spPr/>
      <dgm:t>
        <a:bodyPr/>
        <a:lstStyle/>
        <a:p>
          <a:endParaRPr lang="en-US"/>
        </a:p>
      </dgm:t>
    </dgm:pt>
    <dgm:pt modelId="{F3732F21-6F2C-4809-A808-88307F139C62}" cxnId="{173D1E96-10D0-4EC1-8646-158894385F66}" type="sibTrans">
      <dgm:prSet/>
      <dgm:spPr/>
      <dgm:t>
        <a:bodyPr/>
        <a:lstStyle/>
        <a:p>
          <a:endParaRPr lang="en-US"/>
        </a:p>
      </dgm:t>
    </dgm:pt>
    <dgm:pt modelId="{024A9972-973C-4B08-BE37-6295610B9A64}">
      <dgm:prSet/>
      <dgm:spPr/>
      <dgm:t>
        <a:bodyPr/>
        <a:lstStyle/>
        <a:p>
          <a:r>
            <a:rPr lang="en-US" dirty="0" smtClean="0"/>
            <a:t>Processing </a:t>
          </a:r>
          <a:endParaRPr lang="en-US" dirty="0"/>
        </a:p>
      </dgm:t>
    </dgm:pt>
    <dgm:pt modelId="{A61F325A-0C5C-4FC6-9851-746107AE8FFF}" cxnId="{98AF9C47-709B-4EF4-A891-1B70BF3369DE}" type="parTrans">
      <dgm:prSet/>
      <dgm:spPr/>
      <dgm:t>
        <a:bodyPr/>
        <a:lstStyle/>
        <a:p>
          <a:endParaRPr lang="en-US"/>
        </a:p>
      </dgm:t>
    </dgm:pt>
    <dgm:pt modelId="{8EE37B7A-48AE-4261-978E-C2B6776D600A}" cxnId="{98AF9C47-709B-4EF4-A891-1B70BF3369DE}" type="sibTrans">
      <dgm:prSet/>
      <dgm:spPr/>
      <dgm:t>
        <a:bodyPr/>
        <a:lstStyle/>
        <a:p>
          <a:endParaRPr lang="en-US"/>
        </a:p>
      </dgm:t>
    </dgm:pt>
    <dgm:pt modelId="{53B40F83-3C53-4EE6-8D4C-1C969A81D31A}" type="pres">
      <dgm:prSet presAssocID="{248E5398-242C-4583-B05E-8E892161CF8E}" presName="hierChild1" presStyleCnt="0">
        <dgm:presLayoutVars>
          <dgm:chPref val="1"/>
          <dgm:dir/>
          <dgm:animOne val="branch"/>
          <dgm:animLvl val="lvl"/>
          <dgm:resizeHandles/>
        </dgm:presLayoutVars>
      </dgm:prSet>
      <dgm:spPr/>
      <dgm:t>
        <a:bodyPr/>
        <a:lstStyle/>
        <a:p>
          <a:endParaRPr lang="en-US"/>
        </a:p>
      </dgm:t>
    </dgm:pt>
    <dgm:pt modelId="{D317C382-2D5F-42B3-BA53-B3E925FB8E80}" type="pres">
      <dgm:prSet presAssocID="{59BE3FC8-DDDD-44A1-B4F5-EEBC143BC24D}" presName="hierRoot1" presStyleCnt="0"/>
      <dgm:spPr/>
    </dgm:pt>
    <dgm:pt modelId="{3D930AE1-CBFE-4C95-84BD-4C4060E42FEE}" type="pres">
      <dgm:prSet presAssocID="{59BE3FC8-DDDD-44A1-B4F5-EEBC143BC24D}" presName="composite" presStyleCnt="0"/>
      <dgm:spPr/>
    </dgm:pt>
    <dgm:pt modelId="{DBD436DA-FA67-4600-AC18-544A5B782A2F}" type="pres">
      <dgm:prSet presAssocID="{59BE3FC8-DDDD-44A1-B4F5-EEBC143BC24D}" presName="background" presStyleLbl="node0" presStyleIdx="0" presStyleCnt="1"/>
      <dgm:spPr/>
    </dgm:pt>
    <dgm:pt modelId="{6364CE87-847A-4DBE-AD6E-D6D8BB8BC3B6}" type="pres">
      <dgm:prSet presAssocID="{59BE3FC8-DDDD-44A1-B4F5-EEBC143BC24D}" presName="text" presStyleLbl="fgAcc0" presStyleIdx="0" presStyleCnt="1">
        <dgm:presLayoutVars>
          <dgm:chPref val="3"/>
        </dgm:presLayoutVars>
      </dgm:prSet>
      <dgm:spPr/>
      <dgm:t>
        <a:bodyPr/>
        <a:lstStyle/>
        <a:p>
          <a:endParaRPr lang="en-US"/>
        </a:p>
      </dgm:t>
    </dgm:pt>
    <dgm:pt modelId="{73112510-AA1A-4CA4-91F0-9BCAAE3560DC}" type="pres">
      <dgm:prSet presAssocID="{59BE3FC8-DDDD-44A1-B4F5-EEBC143BC24D}" presName="hierChild2" presStyleCnt="0"/>
      <dgm:spPr/>
    </dgm:pt>
    <dgm:pt modelId="{AD1E5A15-3EBB-426C-968D-6601C444D8DE}" type="pres">
      <dgm:prSet presAssocID="{CE9B06EA-46C0-4478-949C-A39E0BA0C5B1}" presName="Name10" presStyleLbl="parChTrans1D2" presStyleIdx="0" presStyleCnt="2"/>
      <dgm:spPr/>
      <dgm:t>
        <a:bodyPr/>
        <a:lstStyle/>
        <a:p>
          <a:endParaRPr lang="en-US"/>
        </a:p>
      </dgm:t>
    </dgm:pt>
    <dgm:pt modelId="{458B9BF7-3A24-43CD-885B-CF2A2CFD4068}" type="pres">
      <dgm:prSet presAssocID="{1CDFCFC6-54DF-42B3-96E6-A8391BC778B3}" presName="hierRoot2" presStyleCnt="0"/>
      <dgm:spPr/>
    </dgm:pt>
    <dgm:pt modelId="{A231A8F2-2C83-46CD-8160-0C2A2CF04658}" type="pres">
      <dgm:prSet presAssocID="{1CDFCFC6-54DF-42B3-96E6-A8391BC778B3}" presName="composite2" presStyleCnt="0"/>
      <dgm:spPr/>
    </dgm:pt>
    <dgm:pt modelId="{65AFA0BE-1C8A-45F3-8BF5-6504C3647377}" type="pres">
      <dgm:prSet presAssocID="{1CDFCFC6-54DF-42B3-96E6-A8391BC778B3}" presName="background2" presStyleLbl="node2" presStyleIdx="0" presStyleCnt="2"/>
      <dgm:spPr/>
    </dgm:pt>
    <dgm:pt modelId="{89ED3472-43D6-45B8-8535-1A7F525D6C2D}" type="pres">
      <dgm:prSet presAssocID="{1CDFCFC6-54DF-42B3-96E6-A8391BC778B3}" presName="text2" presStyleLbl="fgAcc2" presStyleIdx="0" presStyleCnt="2">
        <dgm:presLayoutVars>
          <dgm:chPref val="3"/>
        </dgm:presLayoutVars>
      </dgm:prSet>
      <dgm:spPr/>
      <dgm:t>
        <a:bodyPr/>
        <a:lstStyle/>
        <a:p>
          <a:endParaRPr lang="en-US"/>
        </a:p>
      </dgm:t>
    </dgm:pt>
    <dgm:pt modelId="{4C9C17B3-6D14-4228-AAAA-37AC14502B02}" type="pres">
      <dgm:prSet presAssocID="{1CDFCFC6-54DF-42B3-96E6-A8391BC778B3}" presName="hierChild3" presStyleCnt="0"/>
      <dgm:spPr/>
    </dgm:pt>
    <dgm:pt modelId="{1658B5DD-859E-47B0-9906-554865868882}" type="pres">
      <dgm:prSet presAssocID="{99543B64-4207-4A36-8C70-E30D2F3C490C}" presName="Name17" presStyleLbl="parChTrans1D3" presStyleIdx="0" presStyleCnt="5"/>
      <dgm:spPr/>
      <dgm:t>
        <a:bodyPr/>
        <a:lstStyle/>
        <a:p>
          <a:endParaRPr lang="en-US"/>
        </a:p>
      </dgm:t>
    </dgm:pt>
    <dgm:pt modelId="{9C9EFE8F-D158-4061-93F0-777F4C438DFA}" type="pres">
      <dgm:prSet presAssocID="{50308F2C-B1CC-4A7F-A657-FCB9F8798D87}" presName="hierRoot3" presStyleCnt="0"/>
      <dgm:spPr/>
    </dgm:pt>
    <dgm:pt modelId="{6B86EFDA-F5B1-47EF-8A76-C1645633438A}" type="pres">
      <dgm:prSet presAssocID="{50308F2C-B1CC-4A7F-A657-FCB9F8798D87}" presName="composite3" presStyleCnt="0"/>
      <dgm:spPr/>
    </dgm:pt>
    <dgm:pt modelId="{928AB394-E320-4A3A-AF6A-D9CB77C25272}" type="pres">
      <dgm:prSet presAssocID="{50308F2C-B1CC-4A7F-A657-FCB9F8798D87}" presName="background3" presStyleLbl="node3" presStyleIdx="0" presStyleCnt="5"/>
      <dgm:spPr/>
    </dgm:pt>
    <dgm:pt modelId="{F191B7E1-29E4-4F8F-A7BE-E81AF91D8B38}" type="pres">
      <dgm:prSet presAssocID="{50308F2C-B1CC-4A7F-A657-FCB9F8798D87}" presName="text3" presStyleLbl="fgAcc3" presStyleIdx="0" presStyleCnt="5">
        <dgm:presLayoutVars>
          <dgm:chPref val="3"/>
        </dgm:presLayoutVars>
      </dgm:prSet>
      <dgm:spPr/>
      <dgm:t>
        <a:bodyPr/>
        <a:lstStyle/>
        <a:p>
          <a:endParaRPr lang="en-US"/>
        </a:p>
      </dgm:t>
    </dgm:pt>
    <dgm:pt modelId="{0D7CA9BD-5211-4882-88E6-43BB31253954}" type="pres">
      <dgm:prSet presAssocID="{50308F2C-B1CC-4A7F-A657-FCB9F8798D87}" presName="hierChild4" presStyleCnt="0"/>
      <dgm:spPr/>
    </dgm:pt>
    <dgm:pt modelId="{29A331A2-CE22-4CCF-B1C5-CFED23A3EFCD}" type="pres">
      <dgm:prSet presAssocID="{A10EC973-0274-44DD-9B40-D34B6367FC01}" presName="Name17" presStyleLbl="parChTrans1D3" presStyleIdx="1" presStyleCnt="5"/>
      <dgm:spPr/>
      <dgm:t>
        <a:bodyPr/>
        <a:lstStyle/>
        <a:p>
          <a:endParaRPr lang="en-US"/>
        </a:p>
      </dgm:t>
    </dgm:pt>
    <dgm:pt modelId="{69BE9009-B9D8-4622-B30B-8A8DE4824DF0}" type="pres">
      <dgm:prSet presAssocID="{BBC27A0D-3B4B-44C8-9C71-265D933C2D37}" presName="hierRoot3" presStyleCnt="0"/>
      <dgm:spPr/>
    </dgm:pt>
    <dgm:pt modelId="{159E0168-293E-4277-80B0-3B0F8C855063}" type="pres">
      <dgm:prSet presAssocID="{BBC27A0D-3B4B-44C8-9C71-265D933C2D37}" presName="composite3" presStyleCnt="0"/>
      <dgm:spPr/>
    </dgm:pt>
    <dgm:pt modelId="{9D0C3894-5877-4FEC-BB2E-21E7C1DDE110}" type="pres">
      <dgm:prSet presAssocID="{BBC27A0D-3B4B-44C8-9C71-265D933C2D37}" presName="background3" presStyleLbl="node3" presStyleIdx="1" presStyleCnt="5"/>
      <dgm:spPr/>
    </dgm:pt>
    <dgm:pt modelId="{9F782554-8230-4F17-9445-C36EEAF28061}" type="pres">
      <dgm:prSet presAssocID="{BBC27A0D-3B4B-44C8-9C71-265D933C2D37}" presName="text3" presStyleLbl="fgAcc3" presStyleIdx="1" presStyleCnt="5">
        <dgm:presLayoutVars>
          <dgm:chPref val="3"/>
        </dgm:presLayoutVars>
      </dgm:prSet>
      <dgm:spPr/>
      <dgm:t>
        <a:bodyPr/>
        <a:lstStyle/>
        <a:p>
          <a:endParaRPr lang="en-US"/>
        </a:p>
      </dgm:t>
    </dgm:pt>
    <dgm:pt modelId="{52973B70-37BB-402A-9248-2D1979302F18}" type="pres">
      <dgm:prSet presAssocID="{BBC27A0D-3B4B-44C8-9C71-265D933C2D37}" presName="hierChild4" presStyleCnt="0"/>
      <dgm:spPr/>
    </dgm:pt>
    <dgm:pt modelId="{C8AE4968-27B9-4014-A841-064C7C4BD73B}" type="pres">
      <dgm:prSet presAssocID="{BC88A9EF-4B5D-4737-9BC3-67680342BF0E}" presName="Name10" presStyleLbl="parChTrans1D2" presStyleIdx="1" presStyleCnt="2"/>
      <dgm:spPr/>
      <dgm:t>
        <a:bodyPr/>
        <a:lstStyle/>
        <a:p>
          <a:endParaRPr lang="en-US"/>
        </a:p>
      </dgm:t>
    </dgm:pt>
    <dgm:pt modelId="{52CD5F91-AC6F-4D00-AFBC-CA79CA0658CF}" type="pres">
      <dgm:prSet presAssocID="{DE85410F-835A-45C3-82EE-F19D5EA254B7}" presName="hierRoot2" presStyleCnt="0"/>
      <dgm:spPr/>
    </dgm:pt>
    <dgm:pt modelId="{D6C7DE5B-8E49-443C-BACC-D38922115FD7}" type="pres">
      <dgm:prSet presAssocID="{DE85410F-835A-45C3-82EE-F19D5EA254B7}" presName="composite2" presStyleCnt="0"/>
      <dgm:spPr/>
    </dgm:pt>
    <dgm:pt modelId="{93821F28-7D8C-424A-BB4E-69305C76CECD}" type="pres">
      <dgm:prSet presAssocID="{DE85410F-835A-45C3-82EE-F19D5EA254B7}" presName="background2" presStyleLbl="node2" presStyleIdx="1" presStyleCnt="2"/>
      <dgm:spPr/>
    </dgm:pt>
    <dgm:pt modelId="{9BE3FB7E-6594-4609-A9A0-92583DB41EF2}" type="pres">
      <dgm:prSet presAssocID="{DE85410F-835A-45C3-82EE-F19D5EA254B7}" presName="text2" presStyleLbl="fgAcc2" presStyleIdx="1" presStyleCnt="2">
        <dgm:presLayoutVars>
          <dgm:chPref val="3"/>
        </dgm:presLayoutVars>
      </dgm:prSet>
      <dgm:spPr/>
      <dgm:t>
        <a:bodyPr/>
        <a:lstStyle/>
        <a:p>
          <a:endParaRPr lang="en-US"/>
        </a:p>
      </dgm:t>
    </dgm:pt>
    <dgm:pt modelId="{506057C5-2B55-4E47-B0B9-3A1C2D0F034F}" type="pres">
      <dgm:prSet presAssocID="{DE85410F-835A-45C3-82EE-F19D5EA254B7}" presName="hierChild3" presStyleCnt="0"/>
      <dgm:spPr/>
    </dgm:pt>
    <dgm:pt modelId="{704DB963-25E2-4380-9E23-01F8689129E8}" type="pres">
      <dgm:prSet presAssocID="{32D20509-EC02-4FA9-8109-875E0088D4CC}" presName="Name17" presStyleLbl="parChTrans1D3" presStyleIdx="2" presStyleCnt="5"/>
      <dgm:spPr/>
      <dgm:t>
        <a:bodyPr/>
        <a:lstStyle/>
        <a:p>
          <a:endParaRPr lang="en-US"/>
        </a:p>
      </dgm:t>
    </dgm:pt>
    <dgm:pt modelId="{C77AEF8E-2BC6-4DCF-BB01-D45E0308E60D}" type="pres">
      <dgm:prSet presAssocID="{7B92C249-0BA8-4C7B-84D2-F17E2EB98DC2}" presName="hierRoot3" presStyleCnt="0"/>
      <dgm:spPr/>
    </dgm:pt>
    <dgm:pt modelId="{5B72AA8B-7F52-4C5F-A53E-66586636D468}" type="pres">
      <dgm:prSet presAssocID="{7B92C249-0BA8-4C7B-84D2-F17E2EB98DC2}" presName="composite3" presStyleCnt="0"/>
      <dgm:spPr/>
    </dgm:pt>
    <dgm:pt modelId="{D3C440A7-DA78-40BD-ACC6-52F845154DF3}" type="pres">
      <dgm:prSet presAssocID="{7B92C249-0BA8-4C7B-84D2-F17E2EB98DC2}" presName="background3" presStyleLbl="node3" presStyleIdx="2" presStyleCnt="5"/>
      <dgm:spPr/>
    </dgm:pt>
    <dgm:pt modelId="{5E59DEEC-37C0-4B85-9368-741CC58A8A6E}" type="pres">
      <dgm:prSet presAssocID="{7B92C249-0BA8-4C7B-84D2-F17E2EB98DC2}" presName="text3" presStyleLbl="fgAcc3" presStyleIdx="2" presStyleCnt="5" custLinFactNeighborX="-1716" custLinFactNeighborY="2143">
        <dgm:presLayoutVars>
          <dgm:chPref val="3"/>
        </dgm:presLayoutVars>
      </dgm:prSet>
      <dgm:spPr/>
      <dgm:t>
        <a:bodyPr/>
        <a:lstStyle/>
        <a:p>
          <a:endParaRPr lang="en-US"/>
        </a:p>
      </dgm:t>
    </dgm:pt>
    <dgm:pt modelId="{64C1A2F5-B2F4-4786-AF4A-E7B6D5841FAE}" type="pres">
      <dgm:prSet presAssocID="{7B92C249-0BA8-4C7B-84D2-F17E2EB98DC2}" presName="hierChild4" presStyleCnt="0"/>
      <dgm:spPr/>
    </dgm:pt>
    <dgm:pt modelId="{D13C0F30-7880-48BE-828E-E29E907ADACC}" type="pres">
      <dgm:prSet presAssocID="{23026441-2722-46C1-9483-B642302E20EC}" presName="Name17" presStyleLbl="parChTrans1D3" presStyleIdx="3" presStyleCnt="5"/>
      <dgm:spPr/>
      <dgm:t>
        <a:bodyPr/>
        <a:lstStyle/>
        <a:p>
          <a:endParaRPr lang="en-US"/>
        </a:p>
      </dgm:t>
    </dgm:pt>
    <dgm:pt modelId="{5475916D-6837-4692-AD29-E414E589328E}" type="pres">
      <dgm:prSet presAssocID="{5901FB90-68E9-40BB-9F51-8E61DC2BBDD5}" presName="hierRoot3" presStyleCnt="0"/>
      <dgm:spPr/>
    </dgm:pt>
    <dgm:pt modelId="{D9ACFB44-C121-401D-8F2E-4A877DF7006F}" type="pres">
      <dgm:prSet presAssocID="{5901FB90-68E9-40BB-9F51-8E61DC2BBDD5}" presName="composite3" presStyleCnt="0"/>
      <dgm:spPr/>
    </dgm:pt>
    <dgm:pt modelId="{21CB7110-9429-4C09-932D-9B029A42E8F9}" type="pres">
      <dgm:prSet presAssocID="{5901FB90-68E9-40BB-9F51-8E61DC2BBDD5}" presName="background3" presStyleLbl="node3" presStyleIdx="3" presStyleCnt="5"/>
      <dgm:spPr/>
    </dgm:pt>
    <dgm:pt modelId="{ABF43ED0-BD50-456F-BDB3-55C60ACCC3E2}" type="pres">
      <dgm:prSet presAssocID="{5901FB90-68E9-40BB-9F51-8E61DC2BBDD5}" presName="text3" presStyleLbl="fgAcc3" presStyleIdx="3" presStyleCnt="5" custLinFactNeighborX="-2301" custLinFactNeighborY="-4084">
        <dgm:presLayoutVars>
          <dgm:chPref val="3"/>
        </dgm:presLayoutVars>
      </dgm:prSet>
      <dgm:spPr/>
      <dgm:t>
        <a:bodyPr/>
        <a:lstStyle/>
        <a:p>
          <a:endParaRPr lang="en-US"/>
        </a:p>
      </dgm:t>
    </dgm:pt>
    <dgm:pt modelId="{408C8A7C-9704-483D-836F-16E7A574931F}" type="pres">
      <dgm:prSet presAssocID="{5901FB90-68E9-40BB-9F51-8E61DC2BBDD5}" presName="hierChild4" presStyleCnt="0"/>
      <dgm:spPr/>
    </dgm:pt>
    <dgm:pt modelId="{B893C9A9-BB26-4804-B04F-36752700E77C}" type="pres">
      <dgm:prSet presAssocID="{A61F325A-0C5C-4FC6-9851-746107AE8FFF}" presName="Name17" presStyleLbl="parChTrans1D3" presStyleIdx="4" presStyleCnt="5"/>
      <dgm:spPr/>
      <dgm:t>
        <a:bodyPr/>
        <a:lstStyle/>
        <a:p>
          <a:endParaRPr lang="en-US"/>
        </a:p>
      </dgm:t>
    </dgm:pt>
    <dgm:pt modelId="{71D663D8-9748-4F45-8BAC-6F14D4AF90FC}" type="pres">
      <dgm:prSet presAssocID="{024A9972-973C-4B08-BE37-6295610B9A64}" presName="hierRoot3" presStyleCnt="0"/>
      <dgm:spPr/>
    </dgm:pt>
    <dgm:pt modelId="{858D8254-2DDB-4E8F-8C07-2C3DE973B50D}" type="pres">
      <dgm:prSet presAssocID="{024A9972-973C-4B08-BE37-6295610B9A64}" presName="composite3" presStyleCnt="0"/>
      <dgm:spPr/>
    </dgm:pt>
    <dgm:pt modelId="{8D771353-3F15-4444-AE25-19D4EBC18A2B}" type="pres">
      <dgm:prSet presAssocID="{024A9972-973C-4B08-BE37-6295610B9A64}" presName="background3" presStyleLbl="node3" presStyleIdx="4" presStyleCnt="5"/>
      <dgm:spPr/>
    </dgm:pt>
    <dgm:pt modelId="{8E456323-3ED7-4288-A1F7-A8D2F1C4C5BB}" type="pres">
      <dgm:prSet presAssocID="{024A9972-973C-4B08-BE37-6295610B9A64}" presName="text3" presStyleLbl="fgAcc3" presStyleIdx="4" presStyleCnt="5">
        <dgm:presLayoutVars>
          <dgm:chPref val="3"/>
        </dgm:presLayoutVars>
      </dgm:prSet>
      <dgm:spPr/>
      <dgm:t>
        <a:bodyPr/>
        <a:lstStyle/>
        <a:p>
          <a:endParaRPr lang="en-US"/>
        </a:p>
      </dgm:t>
    </dgm:pt>
    <dgm:pt modelId="{C1648868-514A-407D-80DA-DF618D5439F1}" type="pres">
      <dgm:prSet presAssocID="{024A9972-973C-4B08-BE37-6295610B9A64}" presName="hierChild4" presStyleCnt="0"/>
      <dgm:spPr/>
    </dgm:pt>
  </dgm:ptLst>
  <dgm:cxnLst>
    <dgm:cxn modelId="{CEBEBE28-CA13-4B4D-A8E9-31028548071C}" srcId="{59BE3FC8-DDDD-44A1-B4F5-EEBC143BC24D}" destId="{DE85410F-835A-45C3-82EE-F19D5EA254B7}" srcOrd="1" destOrd="0" parTransId="{BC88A9EF-4B5D-4737-9BC3-67680342BF0E}" sibTransId="{919F8D26-F73B-4ECC-AE1C-26917170A748}"/>
    <dgm:cxn modelId="{349AE138-1549-45C9-B0EC-C60FDE515746}" srcId="{1CDFCFC6-54DF-42B3-96E6-A8391BC778B3}" destId="{BBC27A0D-3B4B-44C8-9C71-265D933C2D37}" srcOrd="1" destOrd="0" parTransId="{A10EC973-0274-44DD-9B40-D34B6367FC01}" sibTransId="{E218C519-9153-4BEA-B55E-E4437EAAD81D}"/>
    <dgm:cxn modelId="{173D1E96-10D0-4EC1-8646-158894385F66}" srcId="{DE85410F-835A-45C3-82EE-F19D5EA254B7}" destId="{5901FB90-68E9-40BB-9F51-8E61DC2BBDD5}" srcOrd="1" destOrd="0" parTransId="{23026441-2722-46C1-9483-B642302E20EC}" sibTransId="{F3732F21-6F2C-4809-A808-88307F139C62}"/>
    <dgm:cxn modelId="{6B07D7A5-C1FC-41C5-8F09-2656065FC3F0}" type="presOf" srcId="{1CDFCFC6-54DF-42B3-96E6-A8391BC778B3}" destId="{89ED3472-43D6-45B8-8535-1A7F525D6C2D}" srcOrd="0" destOrd="0" presId="urn:microsoft.com/office/officeart/2005/8/layout/hierarchy1"/>
    <dgm:cxn modelId="{D1B25967-A5F7-4FE4-ADC4-F7B721871B2B}" type="presOf" srcId="{23026441-2722-46C1-9483-B642302E20EC}" destId="{D13C0F30-7880-48BE-828E-E29E907ADACC}" srcOrd="0" destOrd="0" presId="urn:microsoft.com/office/officeart/2005/8/layout/hierarchy1"/>
    <dgm:cxn modelId="{00000818-D6F9-418E-9DC8-D693B72D84E4}" type="presOf" srcId="{A10EC973-0274-44DD-9B40-D34B6367FC01}" destId="{29A331A2-CE22-4CCF-B1C5-CFED23A3EFCD}" srcOrd="0" destOrd="0" presId="urn:microsoft.com/office/officeart/2005/8/layout/hierarchy1"/>
    <dgm:cxn modelId="{63F01A5B-8DDC-42BD-8C1A-2634CB02CAF0}" srcId="{1CDFCFC6-54DF-42B3-96E6-A8391BC778B3}" destId="{50308F2C-B1CC-4A7F-A657-FCB9F8798D87}" srcOrd="0" destOrd="0" parTransId="{99543B64-4207-4A36-8C70-E30D2F3C490C}" sibTransId="{965632FE-AA9E-4594-A100-CB31F3320803}"/>
    <dgm:cxn modelId="{98AF9C47-709B-4EF4-A891-1B70BF3369DE}" srcId="{DE85410F-835A-45C3-82EE-F19D5EA254B7}" destId="{024A9972-973C-4B08-BE37-6295610B9A64}" srcOrd="2" destOrd="0" parTransId="{A61F325A-0C5C-4FC6-9851-746107AE8FFF}" sibTransId="{8EE37B7A-48AE-4261-978E-C2B6776D600A}"/>
    <dgm:cxn modelId="{53BCF920-04F5-453C-A0B2-F6A63788893D}" type="presOf" srcId="{024A9972-973C-4B08-BE37-6295610B9A64}" destId="{8E456323-3ED7-4288-A1F7-A8D2F1C4C5BB}" srcOrd="0" destOrd="0" presId="urn:microsoft.com/office/officeart/2005/8/layout/hierarchy1"/>
    <dgm:cxn modelId="{360F20A1-CAEA-4F69-BB33-BF8DEC2F066B}" type="presOf" srcId="{50308F2C-B1CC-4A7F-A657-FCB9F8798D87}" destId="{F191B7E1-29E4-4F8F-A7BE-E81AF91D8B38}" srcOrd="0" destOrd="0" presId="urn:microsoft.com/office/officeart/2005/8/layout/hierarchy1"/>
    <dgm:cxn modelId="{C91AB07F-0392-45C1-85AE-58B46EA4E515}" srcId="{248E5398-242C-4583-B05E-8E892161CF8E}" destId="{59BE3FC8-DDDD-44A1-B4F5-EEBC143BC24D}" srcOrd="0" destOrd="0" parTransId="{B1C28EE9-3A76-4E6D-9A32-E45419DD4B32}" sibTransId="{49ED4EFD-9CC4-4BE6-A953-29A10504D8D2}"/>
    <dgm:cxn modelId="{5E06463A-0D3B-4561-9E28-FCC155EAE8B2}" type="presOf" srcId="{99543B64-4207-4A36-8C70-E30D2F3C490C}" destId="{1658B5DD-859E-47B0-9906-554865868882}" srcOrd="0" destOrd="0" presId="urn:microsoft.com/office/officeart/2005/8/layout/hierarchy1"/>
    <dgm:cxn modelId="{00A9D98B-A87F-4B45-8EF0-441D9EE8D352}" type="presOf" srcId="{32D20509-EC02-4FA9-8109-875E0088D4CC}" destId="{704DB963-25E2-4380-9E23-01F8689129E8}" srcOrd="0" destOrd="0" presId="urn:microsoft.com/office/officeart/2005/8/layout/hierarchy1"/>
    <dgm:cxn modelId="{E6D922F3-44A5-4D4B-A4D9-B7CFB55B9F27}" type="presOf" srcId="{5901FB90-68E9-40BB-9F51-8E61DC2BBDD5}" destId="{ABF43ED0-BD50-456F-BDB3-55C60ACCC3E2}" srcOrd="0" destOrd="0" presId="urn:microsoft.com/office/officeart/2005/8/layout/hierarchy1"/>
    <dgm:cxn modelId="{2B6A52FA-4904-4F86-BEEB-E930A67C1A10}" type="presOf" srcId="{A61F325A-0C5C-4FC6-9851-746107AE8FFF}" destId="{B893C9A9-BB26-4804-B04F-36752700E77C}" srcOrd="0" destOrd="0" presId="urn:microsoft.com/office/officeart/2005/8/layout/hierarchy1"/>
    <dgm:cxn modelId="{8B7DBB2F-9F67-4206-9630-027924D1557E}" type="presOf" srcId="{BBC27A0D-3B4B-44C8-9C71-265D933C2D37}" destId="{9F782554-8230-4F17-9445-C36EEAF28061}" srcOrd="0" destOrd="0" presId="urn:microsoft.com/office/officeart/2005/8/layout/hierarchy1"/>
    <dgm:cxn modelId="{268C3449-6B05-4C6C-93FE-1E5EC4A69045}" type="presOf" srcId="{DE85410F-835A-45C3-82EE-F19D5EA254B7}" destId="{9BE3FB7E-6594-4609-A9A0-92583DB41EF2}" srcOrd="0" destOrd="0" presId="urn:microsoft.com/office/officeart/2005/8/layout/hierarchy1"/>
    <dgm:cxn modelId="{AECF3129-25ED-47CE-AC04-38343D7D773A}" type="presOf" srcId="{7B92C249-0BA8-4C7B-84D2-F17E2EB98DC2}" destId="{5E59DEEC-37C0-4B85-9368-741CC58A8A6E}" srcOrd="0" destOrd="0" presId="urn:microsoft.com/office/officeart/2005/8/layout/hierarchy1"/>
    <dgm:cxn modelId="{13C45600-F978-41E6-8564-FFA74A04A777}" type="presOf" srcId="{CE9B06EA-46C0-4478-949C-A39E0BA0C5B1}" destId="{AD1E5A15-3EBB-426C-968D-6601C444D8DE}" srcOrd="0" destOrd="0" presId="urn:microsoft.com/office/officeart/2005/8/layout/hierarchy1"/>
    <dgm:cxn modelId="{9D14B31F-861D-4ABD-8143-E6009956FEC5}" type="presOf" srcId="{BC88A9EF-4B5D-4737-9BC3-67680342BF0E}" destId="{C8AE4968-27B9-4014-A841-064C7C4BD73B}" srcOrd="0" destOrd="0" presId="urn:microsoft.com/office/officeart/2005/8/layout/hierarchy1"/>
    <dgm:cxn modelId="{58B72082-F169-44DF-85AD-8DC74FAE0969}" type="presOf" srcId="{248E5398-242C-4583-B05E-8E892161CF8E}" destId="{53B40F83-3C53-4EE6-8D4C-1C969A81D31A}" srcOrd="0" destOrd="0" presId="urn:microsoft.com/office/officeart/2005/8/layout/hierarchy1"/>
    <dgm:cxn modelId="{7A6DB9E9-094C-4873-8A07-E0D1266DE1B9}" srcId="{59BE3FC8-DDDD-44A1-B4F5-EEBC143BC24D}" destId="{1CDFCFC6-54DF-42B3-96E6-A8391BC778B3}" srcOrd="0" destOrd="0" parTransId="{CE9B06EA-46C0-4478-949C-A39E0BA0C5B1}" sibTransId="{49BC035D-0E2D-4A23-A501-F5C4AABFE250}"/>
    <dgm:cxn modelId="{51F6112D-17E9-4595-80AE-2EAF53AA7393}" type="presOf" srcId="{59BE3FC8-DDDD-44A1-B4F5-EEBC143BC24D}" destId="{6364CE87-847A-4DBE-AD6E-D6D8BB8BC3B6}" srcOrd="0" destOrd="0" presId="urn:microsoft.com/office/officeart/2005/8/layout/hierarchy1"/>
    <dgm:cxn modelId="{E71BD082-717C-465F-B470-25D3C5595172}" srcId="{DE85410F-835A-45C3-82EE-F19D5EA254B7}" destId="{7B92C249-0BA8-4C7B-84D2-F17E2EB98DC2}" srcOrd="0" destOrd="0" parTransId="{32D20509-EC02-4FA9-8109-875E0088D4CC}" sibTransId="{55D1B982-E38E-4F60-9378-5DD4AA78A400}"/>
    <dgm:cxn modelId="{EBF86EA2-B19F-4506-AD0A-FA347CAE94B0}" type="presParOf" srcId="{53B40F83-3C53-4EE6-8D4C-1C969A81D31A}" destId="{D317C382-2D5F-42B3-BA53-B3E925FB8E80}" srcOrd="0" destOrd="0" presId="urn:microsoft.com/office/officeart/2005/8/layout/hierarchy1"/>
    <dgm:cxn modelId="{BBC4A8CC-CA3B-4F1A-9CC1-844506C5AF83}" type="presParOf" srcId="{D317C382-2D5F-42B3-BA53-B3E925FB8E80}" destId="{3D930AE1-CBFE-4C95-84BD-4C4060E42FEE}" srcOrd="0" destOrd="0" presId="urn:microsoft.com/office/officeart/2005/8/layout/hierarchy1"/>
    <dgm:cxn modelId="{B9260BC7-191F-447F-BDE3-AEE6BD31F420}" type="presParOf" srcId="{3D930AE1-CBFE-4C95-84BD-4C4060E42FEE}" destId="{DBD436DA-FA67-4600-AC18-544A5B782A2F}" srcOrd="0" destOrd="0" presId="urn:microsoft.com/office/officeart/2005/8/layout/hierarchy1"/>
    <dgm:cxn modelId="{F254B026-6D24-44E2-8929-22B88A2BDAEB}" type="presParOf" srcId="{3D930AE1-CBFE-4C95-84BD-4C4060E42FEE}" destId="{6364CE87-847A-4DBE-AD6E-D6D8BB8BC3B6}" srcOrd="1" destOrd="0" presId="urn:microsoft.com/office/officeart/2005/8/layout/hierarchy1"/>
    <dgm:cxn modelId="{6B9CC640-403E-43A1-9306-3A2BE7EDB63D}" type="presParOf" srcId="{D317C382-2D5F-42B3-BA53-B3E925FB8E80}" destId="{73112510-AA1A-4CA4-91F0-9BCAAE3560DC}" srcOrd="1" destOrd="0" presId="urn:microsoft.com/office/officeart/2005/8/layout/hierarchy1"/>
    <dgm:cxn modelId="{C3B77797-F3A1-4C34-83AB-7E58FFE335EE}" type="presParOf" srcId="{73112510-AA1A-4CA4-91F0-9BCAAE3560DC}" destId="{AD1E5A15-3EBB-426C-968D-6601C444D8DE}" srcOrd="0" destOrd="0" presId="urn:microsoft.com/office/officeart/2005/8/layout/hierarchy1"/>
    <dgm:cxn modelId="{0F900B69-2AD0-4867-B88D-662935BAB8DE}" type="presParOf" srcId="{73112510-AA1A-4CA4-91F0-9BCAAE3560DC}" destId="{458B9BF7-3A24-43CD-885B-CF2A2CFD4068}" srcOrd="1" destOrd="0" presId="urn:microsoft.com/office/officeart/2005/8/layout/hierarchy1"/>
    <dgm:cxn modelId="{72F003F1-711A-49EE-A6B3-2DC34BC9FE6B}" type="presParOf" srcId="{458B9BF7-3A24-43CD-885B-CF2A2CFD4068}" destId="{A231A8F2-2C83-46CD-8160-0C2A2CF04658}" srcOrd="0" destOrd="0" presId="urn:microsoft.com/office/officeart/2005/8/layout/hierarchy1"/>
    <dgm:cxn modelId="{0F78C6BD-71E7-4D41-B366-D78F1C92E202}" type="presParOf" srcId="{A231A8F2-2C83-46CD-8160-0C2A2CF04658}" destId="{65AFA0BE-1C8A-45F3-8BF5-6504C3647377}" srcOrd="0" destOrd="0" presId="urn:microsoft.com/office/officeart/2005/8/layout/hierarchy1"/>
    <dgm:cxn modelId="{2138DFD0-0452-4CF7-825A-B480021B56A3}" type="presParOf" srcId="{A231A8F2-2C83-46CD-8160-0C2A2CF04658}" destId="{89ED3472-43D6-45B8-8535-1A7F525D6C2D}" srcOrd="1" destOrd="0" presId="urn:microsoft.com/office/officeart/2005/8/layout/hierarchy1"/>
    <dgm:cxn modelId="{C1EEB174-370D-410B-928D-4FBA15F6E659}" type="presParOf" srcId="{458B9BF7-3A24-43CD-885B-CF2A2CFD4068}" destId="{4C9C17B3-6D14-4228-AAAA-37AC14502B02}" srcOrd="1" destOrd="0" presId="urn:microsoft.com/office/officeart/2005/8/layout/hierarchy1"/>
    <dgm:cxn modelId="{56DD1D6F-A1FC-45B6-85A7-DB959A15DD37}" type="presParOf" srcId="{4C9C17B3-6D14-4228-AAAA-37AC14502B02}" destId="{1658B5DD-859E-47B0-9906-554865868882}" srcOrd="0" destOrd="0" presId="urn:microsoft.com/office/officeart/2005/8/layout/hierarchy1"/>
    <dgm:cxn modelId="{09164286-8B9C-4B0F-95AD-C9262EBD948C}" type="presParOf" srcId="{4C9C17B3-6D14-4228-AAAA-37AC14502B02}" destId="{9C9EFE8F-D158-4061-93F0-777F4C438DFA}" srcOrd="1" destOrd="0" presId="urn:microsoft.com/office/officeart/2005/8/layout/hierarchy1"/>
    <dgm:cxn modelId="{3A82FC3B-10E9-4161-8F41-C0C091710863}" type="presParOf" srcId="{9C9EFE8F-D158-4061-93F0-777F4C438DFA}" destId="{6B86EFDA-F5B1-47EF-8A76-C1645633438A}" srcOrd="0" destOrd="0" presId="urn:microsoft.com/office/officeart/2005/8/layout/hierarchy1"/>
    <dgm:cxn modelId="{CEA6C248-EE90-4EFC-9F87-A33A9BA73E1C}" type="presParOf" srcId="{6B86EFDA-F5B1-47EF-8A76-C1645633438A}" destId="{928AB394-E320-4A3A-AF6A-D9CB77C25272}" srcOrd="0" destOrd="0" presId="urn:microsoft.com/office/officeart/2005/8/layout/hierarchy1"/>
    <dgm:cxn modelId="{D3B5236D-6FBA-4B72-9BE8-C2F766740451}" type="presParOf" srcId="{6B86EFDA-F5B1-47EF-8A76-C1645633438A}" destId="{F191B7E1-29E4-4F8F-A7BE-E81AF91D8B38}" srcOrd="1" destOrd="0" presId="urn:microsoft.com/office/officeart/2005/8/layout/hierarchy1"/>
    <dgm:cxn modelId="{31308BFB-B3BD-499B-B751-31D58314F2DB}" type="presParOf" srcId="{9C9EFE8F-D158-4061-93F0-777F4C438DFA}" destId="{0D7CA9BD-5211-4882-88E6-43BB31253954}" srcOrd="1" destOrd="0" presId="urn:microsoft.com/office/officeart/2005/8/layout/hierarchy1"/>
    <dgm:cxn modelId="{C6AA299D-4ABA-4632-88BC-D53497158FE2}" type="presParOf" srcId="{4C9C17B3-6D14-4228-AAAA-37AC14502B02}" destId="{29A331A2-CE22-4CCF-B1C5-CFED23A3EFCD}" srcOrd="2" destOrd="0" presId="urn:microsoft.com/office/officeart/2005/8/layout/hierarchy1"/>
    <dgm:cxn modelId="{F894DE2E-9003-4AD2-9CF8-7033285BD589}" type="presParOf" srcId="{4C9C17B3-6D14-4228-AAAA-37AC14502B02}" destId="{69BE9009-B9D8-4622-B30B-8A8DE4824DF0}" srcOrd="3" destOrd="0" presId="urn:microsoft.com/office/officeart/2005/8/layout/hierarchy1"/>
    <dgm:cxn modelId="{81B7B924-AF6C-45DD-A34C-9791CB614956}" type="presParOf" srcId="{69BE9009-B9D8-4622-B30B-8A8DE4824DF0}" destId="{159E0168-293E-4277-80B0-3B0F8C855063}" srcOrd="0" destOrd="0" presId="urn:microsoft.com/office/officeart/2005/8/layout/hierarchy1"/>
    <dgm:cxn modelId="{E62BD6C8-8650-4930-9461-569504D3B687}" type="presParOf" srcId="{159E0168-293E-4277-80B0-3B0F8C855063}" destId="{9D0C3894-5877-4FEC-BB2E-21E7C1DDE110}" srcOrd="0" destOrd="0" presId="urn:microsoft.com/office/officeart/2005/8/layout/hierarchy1"/>
    <dgm:cxn modelId="{F0F2B120-4BF7-411D-93B1-4C77E8BF4C3F}" type="presParOf" srcId="{159E0168-293E-4277-80B0-3B0F8C855063}" destId="{9F782554-8230-4F17-9445-C36EEAF28061}" srcOrd="1" destOrd="0" presId="urn:microsoft.com/office/officeart/2005/8/layout/hierarchy1"/>
    <dgm:cxn modelId="{BA505F8E-D2D3-4309-8E3C-221D17BDCB2D}" type="presParOf" srcId="{69BE9009-B9D8-4622-B30B-8A8DE4824DF0}" destId="{52973B70-37BB-402A-9248-2D1979302F18}" srcOrd="1" destOrd="0" presId="urn:microsoft.com/office/officeart/2005/8/layout/hierarchy1"/>
    <dgm:cxn modelId="{87222AB3-006C-4210-9ACF-3E382F890079}" type="presParOf" srcId="{73112510-AA1A-4CA4-91F0-9BCAAE3560DC}" destId="{C8AE4968-27B9-4014-A841-064C7C4BD73B}" srcOrd="2" destOrd="0" presId="urn:microsoft.com/office/officeart/2005/8/layout/hierarchy1"/>
    <dgm:cxn modelId="{A39F8295-778F-4FAB-AE79-87726F356BF2}" type="presParOf" srcId="{73112510-AA1A-4CA4-91F0-9BCAAE3560DC}" destId="{52CD5F91-AC6F-4D00-AFBC-CA79CA0658CF}" srcOrd="3" destOrd="0" presId="urn:microsoft.com/office/officeart/2005/8/layout/hierarchy1"/>
    <dgm:cxn modelId="{79C28A5C-7C6D-4632-B93E-F1A034136709}" type="presParOf" srcId="{52CD5F91-AC6F-4D00-AFBC-CA79CA0658CF}" destId="{D6C7DE5B-8E49-443C-BACC-D38922115FD7}" srcOrd="0" destOrd="0" presId="urn:microsoft.com/office/officeart/2005/8/layout/hierarchy1"/>
    <dgm:cxn modelId="{0B2C8C21-800A-4D00-8AA9-B98AF35AC13D}" type="presParOf" srcId="{D6C7DE5B-8E49-443C-BACC-D38922115FD7}" destId="{93821F28-7D8C-424A-BB4E-69305C76CECD}" srcOrd="0" destOrd="0" presId="urn:microsoft.com/office/officeart/2005/8/layout/hierarchy1"/>
    <dgm:cxn modelId="{BBB11F7E-B9CC-4484-840A-4E975C89A181}" type="presParOf" srcId="{D6C7DE5B-8E49-443C-BACC-D38922115FD7}" destId="{9BE3FB7E-6594-4609-A9A0-92583DB41EF2}" srcOrd="1" destOrd="0" presId="urn:microsoft.com/office/officeart/2005/8/layout/hierarchy1"/>
    <dgm:cxn modelId="{9455FBB8-A88A-427D-B8E9-3F56BE696A3B}" type="presParOf" srcId="{52CD5F91-AC6F-4D00-AFBC-CA79CA0658CF}" destId="{506057C5-2B55-4E47-B0B9-3A1C2D0F034F}" srcOrd="1" destOrd="0" presId="urn:microsoft.com/office/officeart/2005/8/layout/hierarchy1"/>
    <dgm:cxn modelId="{00CDFEAA-7BCE-4712-80C4-601FFAC271EC}" type="presParOf" srcId="{506057C5-2B55-4E47-B0B9-3A1C2D0F034F}" destId="{704DB963-25E2-4380-9E23-01F8689129E8}" srcOrd="0" destOrd="0" presId="urn:microsoft.com/office/officeart/2005/8/layout/hierarchy1"/>
    <dgm:cxn modelId="{5DE0A610-761A-4DC4-9A9E-5D920FD31FBF}" type="presParOf" srcId="{506057C5-2B55-4E47-B0B9-3A1C2D0F034F}" destId="{C77AEF8E-2BC6-4DCF-BB01-D45E0308E60D}" srcOrd="1" destOrd="0" presId="urn:microsoft.com/office/officeart/2005/8/layout/hierarchy1"/>
    <dgm:cxn modelId="{884E79E6-D6CE-490E-8627-45C6B4ED469E}" type="presParOf" srcId="{C77AEF8E-2BC6-4DCF-BB01-D45E0308E60D}" destId="{5B72AA8B-7F52-4C5F-A53E-66586636D468}" srcOrd="0" destOrd="0" presId="urn:microsoft.com/office/officeart/2005/8/layout/hierarchy1"/>
    <dgm:cxn modelId="{45A6A211-350B-4DDD-876F-BFC85D6989DE}" type="presParOf" srcId="{5B72AA8B-7F52-4C5F-A53E-66586636D468}" destId="{D3C440A7-DA78-40BD-ACC6-52F845154DF3}" srcOrd="0" destOrd="0" presId="urn:microsoft.com/office/officeart/2005/8/layout/hierarchy1"/>
    <dgm:cxn modelId="{D7657695-1BDA-4271-A336-F384AA679488}" type="presParOf" srcId="{5B72AA8B-7F52-4C5F-A53E-66586636D468}" destId="{5E59DEEC-37C0-4B85-9368-741CC58A8A6E}" srcOrd="1" destOrd="0" presId="urn:microsoft.com/office/officeart/2005/8/layout/hierarchy1"/>
    <dgm:cxn modelId="{01BA5607-3AA7-46D9-8301-4384C8E5958A}" type="presParOf" srcId="{C77AEF8E-2BC6-4DCF-BB01-D45E0308E60D}" destId="{64C1A2F5-B2F4-4786-AF4A-E7B6D5841FAE}" srcOrd="1" destOrd="0" presId="urn:microsoft.com/office/officeart/2005/8/layout/hierarchy1"/>
    <dgm:cxn modelId="{3475DF09-CF65-4B10-906B-96F4099926A5}" type="presParOf" srcId="{506057C5-2B55-4E47-B0B9-3A1C2D0F034F}" destId="{D13C0F30-7880-48BE-828E-E29E907ADACC}" srcOrd="2" destOrd="0" presId="urn:microsoft.com/office/officeart/2005/8/layout/hierarchy1"/>
    <dgm:cxn modelId="{3D68A5E7-0158-419E-A06D-50E256DB9863}" type="presParOf" srcId="{506057C5-2B55-4E47-B0B9-3A1C2D0F034F}" destId="{5475916D-6837-4692-AD29-E414E589328E}" srcOrd="3" destOrd="0" presId="urn:microsoft.com/office/officeart/2005/8/layout/hierarchy1"/>
    <dgm:cxn modelId="{614325E7-B2B5-4576-AB3D-A5AC5F5B3CBB}" type="presParOf" srcId="{5475916D-6837-4692-AD29-E414E589328E}" destId="{D9ACFB44-C121-401D-8F2E-4A877DF7006F}" srcOrd="0" destOrd="0" presId="urn:microsoft.com/office/officeart/2005/8/layout/hierarchy1"/>
    <dgm:cxn modelId="{4FBD48DF-B97E-45AA-8CD7-EFBFE35304E3}" type="presParOf" srcId="{D9ACFB44-C121-401D-8F2E-4A877DF7006F}" destId="{21CB7110-9429-4C09-932D-9B029A42E8F9}" srcOrd="0" destOrd="0" presId="urn:microsoft.com/office/officeart/2005/8/layout/hierarchy1"/>
    <dgm:cxn modelId="{20D63ACB-E565-441C-B095-1C6BDEC622FB}" type="presParOf" srcId="{D9ACFB44-C121-401D-8F2E-4A877DF7006F}" destId="{ABF43ED0-BD50-456F-BDB3-55C60ACCC3E2}" srcOrd="1" destOrd="0" presId="urn:microsoft.com/office/officeart/2005/8/layout/hierarchy1"/>
    <dgm:cxn modelId="{F9357328-47FD-409D-9C21-0008AA858C4A}" type="presParOf" srcId="{5475916D-6837-4692-AD29-E414E589328E}" destId="{408C8A7C-9704-483D-836F-16E7A574931F}" srcOrd="1" destOrd="0" presId="urn:microsoft.com/office/officeart/2005/8/layout/hierarchy1"/>
    <dgm:cxn modelId="{9994C899-A0C3-4365-B031-CEB8B5181618}" type="presParOf" srcId="{506057C5-2B55-4E47-B0B9-3A1C2D0F034F}" destId="{B893C9A9-BB26-4804-B04F-36752700E77C}" srcOrd="4" destOrd="0" presId="urn:microsoft.com/office/officeart/2005/8/layout/hierarchy1"/>
    <dgm:cxn modelId="{5A781FDA-FEBC-41C6-83C4-B5F9C93F03BD}" type="presParOf" srcId="{506057C5-2B55-4E47-B0B9-3A1C2D0F034F}" destId="{71D663D8-9748-4F45-8BAC-6F14D4AF90FC}" srcOrd="5" destOrd="0" presId="urn:microsoft.com/office/officeart/2005/8/layout/hierarchy1"/>
    <dgm:cxn modelId="{58176621-EB58-45B0-92EA-928E72C3B1D7}" type="presParOf" srcId="{71D663D8-9748-4F45-8BAC-6F14D4AF90FC}" destId="{858D8254-2DDB-4E8F-8C07-2C3DE973B50D}" srcOrd="0" destOrd="0" presId="urn:microsoft.com/office/officeart/2005/8/layout/hierarchy1"/>
    <dgm:cxn modelId="{D73AC0E8-CFE9-4837-A560-14573AB427DC}" type="presParOf" srcId="{858D8254-2DDB-4E8F-8C07-2C3DE973B50D}" destId="{8D771353-3F15-4444-AE25-19D4EBC18A2B}" srcOrd="0" destOrd="0" presId="urn:microsoft.com/office/officeart/2005/8/layout/hierarchy1"/>
    <dgm:cxn modelId="{C4E7250C-C73E-47B6-A97F-D571D8AEBB90}" type="presParOf" srcId="{858D8254-2DDB-4E8F-8C07-2C3DE973B50D}" destId="{8E456323-3ED7-4288-A1F7-A8D2F1C4C5BB}" srcOrd="1" destOrd="0" presId="urn:microsoft.com/office/officeart/2005/8/layout/hierarchy1"/>
    <dgm:cxn modelId="{E9EEB603-3414-43A6-B196-4B6A6B2CE827}" type="presParOf" srcId="{71D663D8-9748-4F45-8BAC-6F14D4AF90FC}" destId="{C1648868-514A-407D-80DA-DF618D5439F1}" srcOrd="1" destOrd="0" presId="urn:microsoft.com/office/officeart/2005/8/layout/hierarchy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467600" cy="4873625"/>
        <a:chOff x="0" y="0"/>
        <a:chExt cx="7467600" cy="4873625"/>
      </a:xfrm>
    </dsp:grpSpPr>
    <dsp:sp modelId="{AD1E5A15-3EBB-426C-968D-6601C444D8DE}">
      <dsp:nvSpPr>
        <dsp:cNvPr id="5" name="Freeform 4"/>
        <dsp:cNvSpPr/>
      </dsp:nvSpPr>
      <dsp:spPr bwMode="white">
        <a:xfrm>
          <a:off x="1382889" y="1613302"/>
          <a:ext cx="1901472" cy="362663"/>
        </a:xfrm>
        <a:custGeom>
          <a:avLst/>
          <a:gdLst/>
          <a:ahLst/>
          <a:cxnLst/>
          <a:pathLst>
            <a:path w="2994" h="571">
              <a:moveTo>
                <a:pt x="2994" y="0"/>
              </a:moveTo>
              <a:lnTo>
                <a:pt x="2994" y="462"/>
              </a:lnTo>
              <a:lnTo>
                <a:pt x="0" y="462"/>
              </a:lnTo>
              <a:lnTo>
                <a:pt x="0" y="571"/>
              </a:lnTo>
            </a:path>
          </a:pathLst>
        </a:custGeom>
      </dsp:spPr>
      <dsp:style>
        <a:lnRef idx="2">
          <a:schemeClr val="accent1">
            <a:shade val="60000"/>
          </a:schemeClr>
        </a:lnRef>
        <a:fillRef idx="0">
          <a:schemeClr val="accent1"/>
        </a:fillRef>
        <a:effectRef idx="0">
          <a:scrgbClr r="0" g="0" b="0"/>
        </a:effectRef>
        <a:fontRef idx="minor"/>
      </dsp:style>
      <dsp:txXfrm>
        <a:off x="1382889" y="1613302"/>
        <a:ext cx="1901472" cy="362663"/>
      </dsp:txXfrm>
    </dsp:sp>
    <dsp:sp modelId="{1658B5DD-859E-47B0-9906-554865868882}">
      <dsp:nvSpPr>
        <dsp:cNvPr id="8" name="Freeform 7"/>
        <dsp:cNvSpPr/>
      </dsp:nvSpPr>
      <dsp:spPr bwMode="white">
        <a:xfrm>
          <a:off x="622300" y="2766286"/>
          <a:ext cx="760589" cy="362663"/>
        </a:xfrm>
        <a:custGeom>
          <a:avLst/>
          <a:gdLst/>
          <a:ahLst/>
          <a:cxnLst/>
          <a:pathLst>
            <a:path w="1198" h="571">
              <a:moveTo>
                <a:pt x="1198" y="0"/>
              </a:moveTo>
              <a:lnTo>
                <a:pt x="1198" y="462"/>
              </a:lnTo>
              <a:lnTo>
                <a:pt x="0" y="462"/>
              </a:lnTo>
              <a:lnTo>
                <a:pt x="0" y="571"/>
              </a:lnTo>
            </a:path>
          </a:pathLst>
        </a:custGeom>
      </dsp:spPr>
      <dsp:style>
        <a:lnRef idx="2">
          <a:schemeClr val="accent1">
            <a:shade val="80000"/>
          </a:schemeClr>
        </a:lnRef>
        <a:fillRef idx="0">
          <a:schemeClr val="accent1"/>
        </a:fillRef>
        <a:effectRef idx="0">
          <a:scrgbClr r="0" g="0" b="0"/>
        </a:effectRef>
        <a:fontRef idx="minor"/>
      </dsp:style>
      <dsp:txXfrm>
        <a:off x="622300" y="2766286"/>
        <a:ext cx="760589" cy="362663"/>
      </dsp:txXfrm>
    </dsp:sp>
    <dsp:sp modelId="{29A331A2-CE22-4CCF-B1C5-CFED23A3EFCD}">
      <dsp:nvSpPr>
        <dsp:cNvPr id="11" name="Freeform 10"/>
        <dsp:cNvSpPr/>
      </dsp:nvSpPr>
      <dsp:spPr bwMode="white">
        <a:xfrm>
          <a:off x="1382889" y="2766286"/>
          <a:ext cx="760589" cy="362663"/>
        </a:xfrm>
        <a:custGeom>
          <a:avLst/>
          <a:gdLst/>
          <a:ahLst/>
          <a:cxnLst/>
          <a:pathLst>
            <a:path w="1198" h="571">
              <a:moveTo>
                <a:pt x="0" y="0"/>
              </a:moveTo>
              <a:lnTo>
                <a:pt x="0" y="462"/>
              </a:lnTo>
              <a:lnTo>
                <a:pt x="1198" y="462"/>
              </a:lnTo>
              <a:lnTo>
                <a:pt x="1198" y="571"/>
              </a:lnTo>
            </a:path>
          </a:pathLst>
        </a:custGeom>
      </dsp:spPr>
      <dsp:style>
        <a:lnRef idx="2">
          <a:schemeClr val="accent1">
            <a:shade val="80000"/>
          </a:schemeClr>
        </a:lnRef>
        <a:fillRef idx="0">
          <a:schemeClr val="accent1"/>
        </a:fillRef>
        <a:effectRef idx="0">
          <a:scrgbClr r="0" g="0" b="0"/>
        </a:effectRef>
        <a:fontRef idx="minor"/>
      </dsp:style>
      <dsp:txXfrm>
        <a:off x="1382889" y="2766286"/>
        <a:ext cx="760589" cy="362663"/>
      </dsp:txXfrm>
    </dsp:sp>
    <dsp:sp modelId="{C8AE4968-27B9-4014-A841-064C7C4BD73B}">
      <dsp:nvSpPr>
        <dsp:cNvPr id="14" name="Freeform 13"/>
        <dsp:cNvSpPr/>
      </dsp:nvSpPr>
      <dsp:spPr bwMode="white">
        <a:xfrm>
          <a:off x="3284361" y="1613302"/>
          <a:ext cx="1901472" cy="362663"/>
        </a:xfrm>
        <a:custGeom>
          <a:avLst/>
          <a:gdLst/>
          <a:ahLst/>
          <a:cxnLst/>
          <a:pathLst>
            <a:path w="2994" h="571">
              <a:moveTo>
                <a:pt x="0" y="0"/>
              </a:moveTo>
              <a:lnTo>
                <a:pt x="0" y="462"/>
              </a:lnTo>
              <a:lnTo>
                <a:pt x="2994" y="462"/>
              </a:lnTo>
              <a:lnTo>
                <a:pt x="2994" y="571"/>
              </a:lnTo>
            </a:path>
          </a:pathLst>
        </a:custGeom>
      </dsp:spPr>
      <dsp:style>
        <a:lnRef idx="2">
          <a:schemeClr val="accent1">
            <a:shade val="60000"/>
          </a:schemeClr>
        </a:lnRef>
        <a:fillRef idx="0">
          <a:schemeClr val="accent1"/>
        </a:fillRef>
        <a:effectRef idx="0">
          <a:scrgbClr r="0" g="0" b="0"/>
        </a:effectRef>
        <a:fontRef idx="minor"/>
      </dsp:style>
      <dsp:txXfrm>
        <a:off x="3284361" y="1613302"/>
        <a:ext cx="1901472" cy="362663"/>
      </dsp:txXfrm>
    </dsp:sp>
    <dsp:sp modelId="{704DB963-25E2-4380-9E23-01F8689129E8}">
      <dsp:nvSpPr>
        <dsp:cNvPr id="17" name="Freeform 16"/>
        <dsp:cNvSpPr/>
      </dsp:nvSpPr>
      <dsp:spPr bwMode="white">
        <a:xfrm>
          <a:off x="3643298" y="2766286"/>
          <a:ext cx="1542535" cy="379599"/>
        </a:xfrm>
        <a:custGeom>
          <a:avLst/>
          <a:gdLst/>
          <a:ahLst/>
          <a:cxnLst/>
          <a:pathLst>
            <a:path w="2429" h="598">
              <a:moveTo>
                <a:pt x="2429" y="0"/>
              </a:moveTo>
              <a:lnTo>
                <a:pt x="2429" y="489"/>
              </a:lnTo>
              <a:lnTo>
                <a:pt x="0" y="489"/>
              </a:lnTo>
              <a:lnTo>
                <a:pt x="0" y="598"/>
              </a:lnTo>
            </a:path>
          </a:pathLst>
        </a:custGeom>
      </dsp:spPr>
      <dsp:style>
        <a:lnRef idx="2">
          <a:schemeClr val="accent1">
            <a:shade val="80000"/>
          </a:schemeClr>
        </a:lnRef>
        <a:fillRef idx="0">
          <a:schemeClr val="accent1"/>
        </a:fillRef>
        <a:effectRef idx="0">
          <a:scrgbClr r="0" g="0" b="0"/>
        </a:effectRef>
        <a:fontRef idx="minor"/>
      </dsp:style>
      <dsp:txXfrm>
        <a:off x="3643298" y="2766286"/>
        <a:ext cx="1542535" cy="379599"/>
      </dsp:txXfrm>
    </dsp:sp>
    <dsp:sp modelId="{D13C0F30-7880-48BE-828E-E29E907ADACC}">
      <dsp:nvSpPr>
        <dsp:cNvPr id="20" name="Freeform 19"/>
        <dsp:cNvSpPr/>
      </dsp:nvSpPr>
      <dsp:spPr bwMode="white">
        <a:xfrm>
          <a:off x="5157195" y="2766286"/>
          <a:ext cx="28638" cy="330386"/>
        </a:xfrm>
        <a:custGeom>
          <a:avLst/>
          <a:gdLst/>
          <a:ahLst/>
          <a:cxnLst/>
          <a:pathLst>
            <a:path w="45" h="520">
              <a:moveTo>
                <a:pt x="45" y="0"/>
              </a:moveTo>
              <a:lnTo>
                <a:pt x="45" y="411"/>
              </a:lnTo>
              <a:lnTo>
                <a:pt x="0" y="411"/>
              </a:lnTo>
              <a:lnTo>
                <a:pt x="0" y="520"/>
              </a:lnTo>
            </a:path>
          </a:pathLst>
        </a:custGeom>
      </dsp:spPr>
      <dsp:style>
        <a:lnRef idx="2">
          <a:schemeClr val="accent1">
            <a:shade val="80000"/>
          </a:schemeClr>
        </a:lnRef>
        <a:fillRef idx="0">
          <a:schemeClr val="accent1"/>
        </a:fillRef>
        <a:effectRef idx="0">
          <a:scrgbClr r="0" g="0" b="0"/>
        </a:effectRef>
        <a:fontRef idx="minor"/>
      </dsp:style>
      <dsp:txXfrm>
        <a:off x="5157195" y="2766286"/>
        <a:ext cx="28638" cy="330386"/>
      </dsp:txXfrm>
    </dsp:sp>
    <dsp:sp modelId="{B893C9A9-BB26-4804-B04F-36752700E77C}">
      <dsp:nvSpPr>
        <dsp:cNvPr id="23" name="Freeform 22"/>
        <dsp:cNvSpPr/>
      </dsp:nvSpPr>
      <dsp:spPr bwMode="white">
        <a:xfrm>
          <a:off x="5185833" y="2766286"/>
          <a:ext cx="1521178" cy="362663"/>
        </a:xfrm>
        <a:custGeom>
          <a:avLst/>
          <a:gdLst/>
          <a:ahLst/>
          <a:cxnLst/>
          <a:pathLst>
            <a:path w="2396" h="571">
              <a:moveTo>
                <a:pt x="0" y="0"/>
              </a:moveTo>
              <a:lnTo>
                <a:pt x="0" y="462"/>
              </a:lnTo>
              <a:lnTo>
                <a:pt x="2396" y="462"/>
              </a:lnTo>
              <a:lnTo>
                <a:pt x="2396" y="571"/>
              </a:lnTo>
            </a:path>
          </a:pathLst>
        </a:custGeom>
      </dsp:spPr>
      <dsp:style>
        <a:lnRef idx="2">
          <a:schemeClr val="accent1">
            <a:shade val="80000"/>
          </a:schemeClr>
        </a:lnRef>
        <a:fillRef idx="0">
          <a:schemeClr val="accent1"/>
        </a:fillRef>
        <a:effectRef idx="0">
          <a:scrgbClr r="0" g="0" b="0"/>
        </a:effectRef>
        <a:fontRef idx="minor"/>
      </dsp:style>
      <dsp:txXfrm>
        <a:off x="5185833" y="2766286"/>
        <a:ext cx="1521178" cy="362663"/>
      </dsp:txXfrm>
    </dsp:sp>
    <dsp:sp modelId="{DBD436DA-FA67-4600-AC18-544A5B782A2F}">
      <dsp:nvSpPr>
        <dsp:cNvPr id="3" name="Rounded Rectangle 2"/>
        <dsp:cNvSpPr/>
      </dsp:nvSpPr>
      <dsp:spPr bwMode="white">
        <a:xfrm>
          <a:off x="2662061" y="822981"/>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2662061" y="822981"/>
        <a:ext cx="1244600" cy="790321"/>
      </dsp:txXfrm>
    </dsp:sp>
    <dsp:sp modelId="{6364CE87-847A-4DBE-AD6E-D6D8BB8BC3B6}">
      <dsp:nvSpPr>
        <dsp:cNvPr id="4" name="Rounded Rectangle 3"/>
        <dsp:cNvSpPr/>
      </dsp:nvSpPr>
      <dsp:spPr bwMode="white">
        <a:xfrm>
          <a:off x="2800350" y="954356"/>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rgbClr val="C00000"/>
              </a:solidFill>
              <a:latin typeface="Comic Sans MS" panose="030F0702030302020204" pitchFamily="66" charset="0"/>
            </a:rPr>
            <a:t>Error</a:t>
          </a:r>
          <a:endParaRPr lang="en-US" dirty="0">
            <a:solidFill>
              <a:schemeClr val="dk1"/>
            </a:solidFill>
          </a:endParaRPr>
        </a:p>
      </dsp:txBody>
      <dsp:txXfrm>
        <a:off x="2800350" y="954356"/>
        <a:ext cx="1244600" cy="790321"/>
      </dsp:txXfrm>
    </dsp:sp>
    <dsp:sp modelId="{65AFA0BE-1C8A-45F3-8BF5-6504C3647377}">
      <dsp:nvSpPr>
        <dsp:cNvPr id="6" name="Rounded Rectangle 5"/>
        <dsp:cNvSpPr/>
      </dsp:nvSpPr>
      <dsp:spPr bwMode="white">
        <a:xfrm>
          <a:off x="760589" y="1975965"/>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760589" y="1975965"/>
        <a:ext cx="1244600" cy="790321"/>
      </dsp:txXfrm>
    </dsp:sp>
    <dsp:sp modelId="{89ED3472-43D6-45B8-8535-1A7F525D6C2D}">
      <dsp:nvSpPr>
        <dsp:cNvPr id="7" name="Rounded Rectangle 6"/>
        <dsp:cNvSpPr/>
      </dsp:nvSpPr>
      <dsp:spPr bwMode="white">
        <a:xfrm>
          <a:off x="898878" y="2107339"/>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sampling</a:t>
          </a:r>
          <a:endParaRPr lang="en-US" dirty="0">
            <a:solidFill>
              <a:schemeClr val="dk1"/>
            </a:solidFill>
          </a:endParaRPr>
        </a:p>
      </dsp:txBody>
      <dsp:txXfrm>
        <a:off x="898878" y="2107339"/>
        <a:ext cx="1244600" cy="790321"/>
      </dsp:txXfrm>
    </dsp:sp>
    <dsp:sp modelId="{928AB394-E320-4A3A-AF6A-D9CB77C25272}">
      <dsp:nvSpPr>
        <dsp:cNvPr id="9" name="Rounded Rectangle 8"/>
        <dsp:cNvSpPr/>
      </dsp:nvSpPr>
      <dsp:spPr bwMode="white">
        <a:xfrm>
          <a:off x="0" y="3128948"/>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0" y="3128948"/>
        <a:ext cx="1244600" cy="790321"/>
      </dsp:txXfrm>
    </dsp:sp>
    <dsp:sp modelId="{F191B7E1-29E4-4F8F-A7BE-E81AF91D8B38}">
      <dsp:nvSpPr>
        <dsp:cNvPr id="10" name="Rounded Rectangle 9"/>
        <dsp:cNvSpPr/>
      </dsp:nvSpPr>
      <dsp:spPr bwMode="white">
        <a:xfrm>
          <a:off x="138289" y="3260323"/>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Faulty design</a:t>
          </a:r>
          <a:endParaRPr lang="en-US" dirty="0">
            <a:solidFill>
              <a:schemeClr val="dk1"/>
            </a:solidFill>
          </a:endParaRPr>
        </a:p>
      </dsp:txBody>
      <dsp:txXfrm>
        <a:off x="138289" y="3260323"/>
        <a:ext cx="1244600" cy="790321"/>
      </dsp:txXfrm>
    </dsp:sp>
    <dsp:sp modelId="{9D0C3894-5877-4FEC-BB2E-21E7C1DDE110}">
      <dsp:nvSpPr>
        <dsp:cNvPr id="12" name="Rounded Rectangle 11"/>
        <dsp:cNvSpPr/>
      </dsp:nvSpPr>
      <dsp:spPr bwMode="white">
        <a:xfrm>
          <a:off x="1521178" y="3128948"/>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1521178" y="3128948"/>
        <a:ext cx="1244600" cy="790321"/>
      </dsp:txXfrm>
    </dsp:sp>
    <dsp:sp modelId="{9F782554-8230-4F17-9445-C36EEAF28061}">
      <dsp:nvSpPr>
        <dsp:cNvPr id="13" name="Rounded Rectangle 12"/>
        <dsp:cNvSpPr/>
      </dsp:nvSpPr>
      <dsp:spPr bwMode="white">
        <a:xfrm>
          <a:off x="1659467" y="3260323"/>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Small sample size</a:t>
          </a:r>
          <a:endParaRPr lang="en-US" dirty="0">
            <a:solidFill>
              <a:schemeClr val="dk1"/>
            </a:solidFill>
          </a:endParaRPr>
        </a:p>
      </dsp:txBody>
      <dsp:txXfrm>
        <a:off x="1659467" y="3260323"/>
        <a:ext cx="1244600" cy="790321"/>
      </dsp:txXfrm>
    </dsp:sp>
    <dsp:sp modelId="{93821F28-7D8C-424A-BB4E-69305C76CECD}">
      <dsp:nvSpPr>
        <dsp:cNvPr id="15" name="Rounded Rectangle 14"/>
        <dsp:cNvSpPr/>
      </dsp:nvSpPr>
      <dsp:spPr bwMode="white">
        <a:xfrm>
          <a:off x="4563533" y="1975965"/>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4563533" y="1975965"/>
        <a:ext cx="1244600" cy="790321"/>
      </dsp:txXfrm>
    </dsp:sp>
    <dsp:sp modelId="{9BE3FB7E-6594-4609-A9A0-92583DB41EF2}">
      <dsp:nvSpPr>
        <dsp:cNvPr id="16" name="Rounded Rectangle 15"/>
        <dsp:cNvSpPr/>
      </dsp:nvSpPr>
      <dsp:spPr bwMode="white">
        <a:xfrm>
          <a:off x="4701822" y="2107339"/>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Non sampling</a:t>
          </a:r>
          <a:endParaRPr lang="en-US" dirty="0">
            <a:solidFill>
              <a:schemeClr val="dk1"/>
            </a:solidFill>
          </a:endParaRPr>
        </a:p>
      </dsp:txBody>
      <dsp:txXfrm>
        <a:off x="4701822" y="2107339"/>
        <a:ext cx="1244600" cy="790321"/>
      </dsp:txXfrm>
    </dsp:sp>
    <dsp:sp modelId="{D3C440A7-DA78-40BD-ACC6-52F845154DF3}">
      <dsp:nvSpPr>
        <dsp:cNvPr id="18" name="Rounded Rectangle 17"/>
        <dsp:cNvSpPr/>
      </dsp:nvSpPr>
      <dsp:spPr bwMode="white">
        <a:xfrm>
          <a:off x="3020998" y="3145885"/>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3020998" y="3145885"/>
        <a:ext cx="1244600" cy="790321"/>
      </dsp:txXfrm>
    </dsp:sp>
    <dsp:sp modelId="{5E59DEEC-37C0-4B85-9368-741CC58A8A6E}">
      <dsp:nvSpPr>
        <dsp:cNvPr id="19" name="Rounded Rectangle 18"/>
        <dsp:cNvSpPr/>
      </dsp:nvSpPr>
      <dsp:spPr bwMode="white">
        <a:xfrm>
          <a:off x="3159287" y="3277259"/>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Coverage </a:t>
          </a:r>
          <a:endParaRPr lang="en-US" dirty="0">
            <a:solidFill>
              <a:schemeClr val="dk1"/>
            </a:solidFill>
          </a:endParaRPr>
        </a:p>
      </dsp:txBody>
      <dsp:txXfrm>
        <a:off x="3159287" y="3277259"/>
        <a:ext cx="1244600" cy="790321"/>
      </dsp:txXfrm>
    </dsp:sp>
    <dsp:sp modelId="{21CB7110-9429-4C09-932D-9B029A42E8F9}">
      <dsp:nvSpPr>
        <dsp:cNvPr id="21" name="Rounded Rectangle 20"/>
        <dsp:cNvSpPr/>
      </dsp:nvSpPr>
      <dsp:spPr bwMode="white">
        <a:xfrm>
          <a:off x="4534895" y="3096672"/>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4534895" y="3096672"/>
        <a:ext cx="1244600" cy="790321"/>
      </dsp:txXfrm>
    </dsp:sp>
    <dsp:sp modelId="{ABF43ED0-BD50-456F-BDB3-55C60ACCC3E2}">
      <dsp:nvSpPr>
        <dsp:cNvPr id="22" name="Rounded Rectangle 21"/>
        <dsp:cNvSpPr/>
      </dsp:nvSpPr>
      <dsp:spPr bwMode="white">
        <a:xfrm>
          <a:off x="4673184" y="3228046"/>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Observational </a:t>
          </a:r>
          <a:endParaRPr lang="en-US" dirty="0">
            <a:solidFill>
              <a:schemeClr val="dk1"/>
            </a:solidFill>
          </a:endParaRPr>
        </a:p>
      </dsp:txBody>
      <dsp:txXfrm>
        <a:off x="4673184" y="3228046"/>
        <a:ext cx="1244600" cy="790321"/>
      </dsp:txXfrm>
    </dsp:sp>
    <dsp:sp modelId="{8D771353-3F15-4444-AE25-19D4EBC18A2B}">
      <dsp:nvSpPr>
        <dsp:cNvPr id="24" name="Rounded Rectangle 23"/>
        <dsp:cNvSpPr/>
      </dsp:nvSpPr>
      <dsp:spPr bwMode="white">
        <a:xfrm>
          <a:off x="6084711" y="3128948"/>
          <a:ext cx="1244600" cy="790321"/>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Xfrm>
        <a:off x="6084711" y="3128948"/>
        <a:ext cx="1244600" cy="790321"/>
      </dsp:txXfrm>
    </dsp:sp>
    <dsp:sp modelId="{8E456323-3ED7-4288-A1F7-A8D2F1C4C5BB}">
      <dsp:nvSpPr>
        <dsp:cNvPr id="25" name="Rounded Rectangle 24"/>
        <dsp:cNvSpPr/>
      </dsp:nvSpPr>
      <dsp:spPr bwMode="white">
        <a:xfrm>
          <a:off x="6223000" y="3260323"/>
          <a:ext cx="1244600" cy="79032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49530" tIns="49530" rIns="49530" bIns="49530" anchor="ctr"/>
        <a:lstStyle>
          <a:lvl1pPr algn="ctr">
            <a:defRPr sz="13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smtClean="0">
              <a:solidFill>
                <a:schemeClr val="dk1"/>
              </a:solidFill>
            </a:rPr>
            <a:t>Processing </a:t>
          </a:r>
          <a:endParaRPr lang="en-US" dirty="0">
            <a:solidFill>
              <a:schemeClr val="dk1"/>
            </a:solidFill>
          </a:endParaRPr>
        </a:p>
      </dsp:txBody>
      <dsp:txXfrm>
        <a:off x="6223000" y="3260323"/>
        <a:ext cx="1244600" cy="79032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13" name="Rectangle 12"/>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Rectangle 1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Rectangle 16"/>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Rectangle 17"/>
          <p:cNvSpPr/>
          <p:nvPr/>
        </p:nvSpPr>
        <p:spPr bwMode="auto">
          <a:xfrm>
            <a:off x="1141413" y="0"/>
            <a:ext cx="230188"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Straight Connector 18"/>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0" name="Straight Connector 19"/>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1" name="Straight Connector 20"/>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4" name="Straight Connector 23"/>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5" name="Straight Connector 2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6" name="Straight Connector 25"/>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8" name="Oval 27"/>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9" name="Oval 28"/>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0" name="Oval 29"/>
          <p:cNvSpPr/>
          <p:nvPr/>
        </p:nvSpPr>
        <p:spPr bwMode="auto">
          <a:xfrm>
            <a:off x="1090613" y="5500688"/>
            <a:ext cx="138113"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1" name="Oval 30"/>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2" name="Oval 31"/>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33" name="Date Placeholder 27"/>
          <p:cNvSpPr>
            <a:spLocks noGrp="1"/>
          </p:cNvSpPr>
          <p:nvPr>
            <p:ph type="dt" sz="half" idx="2"/>
          </p:nvPr>
        </p:nvSpPr>
        <p:spPr bwMode="auto">
          <a:xfrm rot="5400000">
            <a:off x="7764463" y="1174750"/>
            <a:ext cx="2286000" cy="381000"/>
          </a:xfrm>
          <a:prstGeom prst="rect">
            <a:avLst/>
          </a:prstGeom>
        </p:spPr>
        <p:txBody>
          <a:bodyPr vert="horz" anchor="ctr" anchorCtr="0"/>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34" name="Footer Placeholder 16"/>
          <p:cNvSpPr>
            <a:spLocks noGrp="1"/>
          </p:cNvSpPr>
          <p:nvPr>
            <p:ph type="ftr" sz="quarter" idx="3"/>
          </p:nvPr>
        </p:nvSpPr>
        <p:spPr bwMode="auto">
          <a:xfrm rot="5400000">
            <a:off x="7077075" y="4181475"/>
            <a:ext cx="3657600" cy="384175"/>
          </a:xfrm>
          <a:prstGeom prst="rect">
            <a:avLst/>
          </a:prstGeom>
        </p:spPr>
        <p:txBody>
          <a:bodyPr vert="horz" anchor="ctr" anchorCtr="0"/>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35" name="Slide Number Placeholder 28"/>
          <p:cNvSpPr>
            <a:spLocks noGrp="1"/>
          </p:cNvSpPr>
          <p:nvPr>
            <p:ph type="sldNum" sz="quarter" idx="4"/>
          </p:nvPr>
        </p:nvSpPr>
        <p:spPr bwMode="auto">
          <a:xfrm>
            <a:off x="1325563" y="4929188"/>
            <a:ext cx="609600" cy="517525"/>
          </a:xfrm>
          <a:prstGeom prst="rect">
            <a:avLst/>
          </a:prstGeom>
        </p:spPr>
        <p:txBody>
          <a:bodyPr vert="horz" wrap="square" lIns="91440" tIns="45720" rIns="91440" bIns="45720"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65E52803-DA2C-44BE-A194-7F5C8641397D}"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3" name="Date Placeholder 6"/>
          <p:cNvSpPr>
            <a:spLocks noGrp="1"/>
          </p:cNvSpPr>
          <p:nvPr>
            <p:ph type="dt" sz="half" idx="2"/>
          </p:nvPr>
        </p:nvSpPr>
        <p:spPr>
          <a:xfrm rot="5400000">
            <a:off x="7589044" y="1081881"/>
            <a:ext cx="2011363" cy="384175"/>
          </a:xfrm>
          <a:prstGeom prst="rect">
            <a:avLst/>
          </a:prstGeom>
        </p:spPr>
        <p:txBody>
          <a:bodyPr vert="horz" rtlCol="0" anchor="ctr" anchorCtr="0"/>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15" name="Slide Number Placeholder 8"/>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486D930C-EB18-4031-ADF1-174CDDAA2750}"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
        <p:nvSpPr>
          <p:cNvPr id="17" name="Footer Placeholder 9"/>
          <p:cNvSpPr>
            <a:spLocks noGrp="1"/>
          </p:cNvSpPr>
          <p:nvPr>
            <p:ph type="ftr" sz="quarter" idx="3"/>
          </p:nvPr>
        </p:nvSpPr>
        <p:spPr>
          <a:xfrm rot="5400000">
            <a:off x="6989763" y="3736975"/>
            <a:ext cx="3200400" cy="365125"/>
          </a:xfrm>
          <a:prstGeom prst="rect">
            <a:avLst/>
          </a:prstGeom>
        </p:spPr>
        <p:txBody>
          <a:bodyPr vert="horz" rtlCol="0" anchor="ctr" anchorCtr="0"/>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Ref idx="1001">
        <a:schemeClr val="bg2"/>
      </p:bgRef>
    </p:bg>
    <p:spTree>
      <p:nvGrpSpPr>
        <p:cNvPr id="1" name=""/>
        <p:cNvGrpSpPr/>
        <p:nvPr/>
      </p:nvGrpSpPr>
      <p:grpSpPr>
        <a:xfrm>
          <a:off x="0" y="0"/>
          <a:ext cx="0" cy="0"/>
          <a:chOff x="0" y="0"/>
          <a:chExt cx="0" cy="0"/>
        </a:xfrm>
      </p:grpSpPr>
      <p:sp>
        <p:nvSpPr>
          <p:cNvPr id="13" name="Rectangle 12"/>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Rectangle 1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Rectangle 16"/>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Rectangle 17"/>
          <p:cNvSpPr/>
          <p:nvPr/>
        </p:nvSpPr>
        <p:spPr bwMode="auto">
          <a:xfrm>
            <a:off x="1141413" y="0"/>
            <a:ext cx="230188"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Straight Connector 18"/>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0" name="Straight Connector 19"/>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1" name="Straight Connector 20"/>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4" name="Straight Connector 23"/>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5" name="Straight Connector 2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6" name="Rectangle 2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7" name="Oval 26"/>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8" name="Oval 27"/>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9" name="Oval 28"/>
          <p:cNvSpPr/>
          <p:nvPr/>
        </p:nvSpPr>
        <p:spPr bwMode="auto">
          <a:xfrm>
            <a:off x="1090613" y="5500688"/>
            <a:ext cx="138113"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0" name="Oval 29"/>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1" name="Oval 30"/>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2" name="Straight Connector 31"/>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endParaRPr lang="en-US" smtClean="0"/>
          </a:p>
        </p:txBody>
      </p:sp>
      <p:sp>
        <p:nvSpPr>
          <p:cNvPr id="33" name="Date Placeholder 3"/>
          <p:cNvSpPr>
            <a:spLocks noGrp="1"/>
          </p:cNvSpPr>
          <p:nvPr>
            <p:ph type="dt" sz="half" idx="2"/>
          </p:nvPr>
        </p:nvSpPr>
        <p:spPr bwMode="auto">
          <a:xfrm rot="5400000">
            <a:off x="7762875" y="1169988"/>
            <a:ext cx="2286000" cy="381000"/>
          </a:xfrm>
          <a:prstGeom prst="rect">
            <a:avLst/>
          </a:prstGeom>
        </p:spPr>
        <p:txBody>
          <a:bodyPr vert="horz" anchor="ctr" anchorCtr="0"/>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34" name="Footer Placeholder 4"/>
          <p:cNvSpPr>
            <a:spLocks noGrp="1"/>
          </p:cNvSpPr>
          <p:nvPr>
            <p:ph type="ftr" sz="quarter" idx="3"/>
          </p:nvPr>
        </p:nvSpPr>
        <p:spPr bwMode="auto">
          <a:xfrm rot="5400000">
            <a:off x="7077075" y="4178300"/>
            <a:ext cx="3657600" cy="384175"/>
          </a:xfrm>
          <a:prstGeom prst="rect">
            <a:avLst/>
          </a:prstGeom>
        </p:spPr>
        <p:txBody>
          <a:bodyPr vert="horz" anchor="ctr" anchorCtr="0"/>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35" name="Slide Number Placeholder 5"/>
          <p:cNvSpPr>
            <a:spLocks noGrp="1"/>
          </p:cNvSpPr>
          <p:nvPr>
            <p:ph type="sldNum" sz="quarter" idx="4"/>
          </p:nvPr>
        </p:nvSpPr>
        <p:spPr bwMode="auto">
          <a:xfrm>
            <a:off x="1339850" y="4929188"/>
            <a:ext cx="609600" cy="517525"/>
          </a:xfrm>
          <a:prstGeom prst="rect">
            <a:avLst/>
          </a:prstGeom>
        </p:spPr>
        <p:txBody>
          <a:bodyPr vert="horz" wrap="square" lIns="91440" tIns="45720" rIns="91440" bIns="45720"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07D25DEB-1C0C-4198-96D5-EF7B996DA925}"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3" name="Date Placeholder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579A1D5C-35AF-47B8-9AEC-CF667A8EAFD2}"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endParaRPr lang="en-US" smtClean="0"/>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endParaRPr lang="en-US" smtClean="0"/>
          </a:p>
        </p:txBody>
      </p:sp>
      <p:sp>
        <p:nvSpPr>
          <p:cNvPr id="3" name="Date Placeholder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579A1D5C-35AF-47B8-9AEC-CF667A8EAFD2}"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3" name="Date Placeholder 5"/>
          <p:cNvSpPr>
            <a:spLocks noGrp="1"/>
          </p:cNvSpPr>
          <p:nvPr>
            <p:ph type="dt" sz="half" idx="2"/>
          </p:nvPr>
        </p:nvSpPr>
        <p:spPr>
          <a:xfrm rot="5400000">
            <a:off x="7589044" y="1081881"/>
            <a:ext cx="2011363" cy="384175"/>
          </a:xfrm>
          <a:prstGeom prst="rect">
            <a:avLst/>
          </a:prstGeom>
        </p:spPr>
        <p:txBody>
          <a:bodyPr vert="horz" rtlCol="0" anchor="ctr" anchorCtr="0"/>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15" name="Slide Number Placeholder 6"/>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07ADF2A5-21A5-4D0D-AEA4-2381DD41C2E6}"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
        <p:nvSpPr>
          <p:cNvPr id="17" name="Footer Placeholder 7"/>
          <p:cNvSpPr>
            <a:spLocks noGrp="1"/>
          </p:cNvSpPr>
          <p:nvPr>
            <p:ph type="ftr" sz="quarter" idx="3"/>
          </p:nvPr>
        </p:nvSpPr>
        <p:spPr>
          <a:xfrm rot="5400000">
            <a:off x="6989763" y="3736975"/>
            <a:ext cx="3200400" cy="365125"/>
          </a:xfrm>
          <a:prstGeom prst="rect">
            <a:avLst/>
          </a:prstGeom>
        </p:spPr>
        <p:txBody>
          <a:bodyPr vert="horz" rtlCol="0" anchor="ctr" anchorCtr="0"/>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3" name="Footer Placeholder 2"/>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4" name="Slide Number Placeholder 3"/>
          <p:cNvSpPr>
            <a:spLocks noGrp="1"/>
          </p:cNvSpPr>
          <p:nvPr>
            <p:ph type="sldNum"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579A1D5C-35AF-47B8-9AEC-CF667A8EAFD2}"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13" name="Straight Connector 12"/>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sp>
        <p:nvSpPr>
          <p:cNvPr id="15" name="Straight Connector 14"/>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sp>
        <p:nvSpPr>
          <p:cNvPr id="6148" name="Straight Connector 16"/>
          <p:cNvSpPr/>
          <p:nvPr/>
        </p:nvSpPr>
        <p:spPr>
          <a:xfrm>
            <a:off x="6192838" y="0"/>
            <a:ext cx="0" cy="6858000"/>
          </a:xfrm>
          <a:prstGeom prst="line">
            <a:avLst/>
          </a:prstGeom>
          <a:ln w="12700" cap="flat" cmpd="sng">
            <a:solidFill>
              <a:schemeClr val="accent1"/>
            </a:solidFill>
            <a:prstDash val="solid"/>
            <a:headEnd type="none" w="med" len="med"/>
            <a:tailEnd type="none" w="med" len="med"/>
          </a:ln>
        </p:spPr>
      </p:sp>
      <p:sp>
        <p:nvSpPr>
          <p:cNvPr id="6149" name="Straight Connector 17"/>
          <p:cNvSpPr/>
          <p:nvPr/>
        </p:nvSpPr>
        <p:spPr>
          <a:xfrm>
            <a:off x="8991600" y="0"/>
            <a:ext cx="0" cy="6858000"/>
          </a:xfrm>
          <a:prstGeom prst="line">
            <a:avLst/>
          </a:prstGeom>
          <a:ln w="19050" cap="flat" cmpd="sng">
            <a:solidFill>
              <a:schemeClr val="accent1"/>
            </a:solidFill>
            <a:prstDash val="solid"/>
            <a:headEnd type="none" w="med" len="med"/>
            <a:tailEnd type="none" w="med" len="med"/>
          </a:ln>
        </p:spPr>
      </p:sp>
      <p:sp>
        <p:nvSpPr>
          <p:cNvPr id="19" name="Rectangle 1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51" name="Straight Connector 19"/>
          <p:cNvSpPr/>
          <p:nvPr/>
        </p:nvSpPr>
        <p:spPr>
          <a:xfrm>
            <a:off x="8915400" y="0"/>
            <a:ext cx="0" cy="6858000"/>
          </a:xfrm>
          <a:prstGeom prst="line">
            <a:avLst/>
          </a:prstGeom>
          <a:ln w="9525" cap="flat" cmpd="sng">
            <a:solidFill>
              <a:schemeClr val="accent1"/>
            </a:solidFill>
            <a:prstDash val="solid"/>
            <a:headEnd type="none" w="med" len="med"/>
            <a:tailEnd type="none" w="med" len="med"/>
          </a:ln>
        </p:spPr>
      </p:sp>
      <p:sp>
        <p:nvSpPr>
          <p:cNvPr id="21" name="Oval 2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endParaRPr lang="en-US" smtClean="0"/>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24" name="Date Placeholder 20"/>
          <p:cNvSpPr>
            <a:spLocks noGrp="1"/>
          </p:cNvSpPr>
          <p:nvPr>
            <p:ph type="dt" sz="half" idx="12"/>
          </p:nvPr>
        </p:nvSpPr>
        <p:spPr>
          <a:xfrm rot="5400000">
            <a:off x="7589044" y="1081881"/>
            <a:ext cx="2011363" cy="384175"/>
          </a:xfrm>
          <a:prstGeom prst="rect">
            <a:avLst/>
          </a:prstGeom>
        </p:spPr>
        <p:txBody>
          <a:bodyPr vert="horz" rtlCol="0" anchor="ctr" anchorCtr="0"/>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25" name="Slide Number Placeholder 21"/>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EFE103DA-6C23-4DC6-BEBB-9A1AD6C86CC6}"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
        <p:nvSpPr>
          <p:cNvPr id="26" name="Footer Placeholder 22"/>
          <p:cNvSpPr>
            <a:spLocks noGrp="1"/>
          </p:cNvSpPr>
          <p:nvPr>
            <p:ph type="ftr" sz="quarter" idx="3"/>
          </p:nvPr>
        </p:nvSpPr>
        <p:spPr>
          <a:xfrm rot="5400000">
            <a:off x="6989763" y="3736975"/>
            <a:ext cx="3200400" cy="365125"/>
          </a:xfrm>
          <a:prstGeom prst="rect">
            <a:avLst/>
          </a:prstGeom>
        </p:spPr>
        <p:txBody>
          <a:bodyPr vert="horz" rtlCol="0" anchor="ctr" anchorCtr="0"/>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13" name="Straight Connector 12"/>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5" name="Oval 14"/>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7172" name="Straight Connector 16"/>
          <p:cNvSpPr/>
          <p:nvPr/>
        </p:nvSpPr>
        <p:spPr>
          <a:xfrm>
            <a:off x="8991600" y="0"/>
            <a:ext cx="0" cy="6858000"/>
          </a:xfrm>
          <a:prstGeom prst="line">
            <a:avLst/>
          </a:prstGeom>
          <a:ln w="9525" cap="flat" cmpd="sng">
            <a:solidFill>
              <a:schemeClr val="tx1"/>
            </a:solidFill>
            <a:prstDash val="solid"/>
            <a:headEnd type="none" w="med" len="med"/>
            <a:tailEnd type="none" w="med" len="med"/>
          </a:ln>
        </p:spPr>
      </p:sp>
      <p:sp>
        <p:nvSpPr>
          <p:cNvPr id="18" name="Rectangle 1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174" name="Straight Connector 18"/>
          <p:cNvSpPr/>
          <p:nvPr/>
        </p:nvSpPr>
        <p:spPr>
          <a:xfrm>
            <a:off x="8915400" y="0"/>
            <a:ext cx="0" cy="6858000"/>
          </a:xfrm>
          <a:prstGeom prst="line">
            <a:avLst/>
          </a:prstGeom>
          <a:ln w="9525" cap="flat" cmpd="sng">
            <a:solidFill>
              <a:schemeClr val="accent1"/>
            </a:solidFill>
            <a:prstDash val="solid"/>
            <a:headEnd type="none" w="med" len="med"/>
            <a:tailEnd type="none" w="med" len="med"/>
          </a:ln>
        </p:spPr>
      </p:sp>
      <p:sp>
        <p:nvSpPr>
          <p:cNvPr id="20" name="Straight Connector 1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sp>
        <p:nvSpPr>
          <p:cNvPr id="7176" name="Straight Connector 20"/>
          <p:cNvSpPr/>
          <p:nvPr/>
        </p:nvSpPr>
        <p:spPr>
          <a:xfrm>
            <a:off x="6192838" y="0"/>
            <a:ext cx="0" cy="6858000"/>
          </a:xfrm>
          <a:prstGeom prst="line">
            <a:avLst/>
          </a:prstGeom>
          <a:ln w="12700" cap="flat" cmpd="sng">
            <a:solidFill>
              <a:schemeClr val="accent1"/>
            </a:solidFill>
            <a:prstDash val="solid"/>
            <a:headEnd type="none" w="med" len="med"/>
            <a:tailEnd type="none" w="med" len="med"/>
          </a:ln>
        </p:spPr>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normAutofit/>
          </a:bodyPr>
          <a:lstStyle>
            <a:lvl1pPr marL="0" indent="0">
              <a:buNone/>
              <a:defRPr sz="3200"/>
            </a:lvl1pPr>
          </a:lstStyle>
          <a:p>
            <a:pPr marL="0" marR="0" lvl="0" indent="0" algn="l" defTabSz="914400" rtl="0" eaLnBrk="0" fontAlgn="base" latinLnBrk="0" hangingPunct="0">
              <a:lnSpc>
                <a:spcPct val="100000"/>
              </a:lnSpc>
              <a:spcBef>
                <a:spcPts val="600"/>
              </a:spcBef>
              <a:spcAft>
                <a:spcPct val="0"/>
              </a:spcAft>
              <a:buClr>
                <a:schemeClr val="accent1"/>
              </a:buClr>
              <a:buSzPct val="70000"/>
              <a:buFont typeface="Wingdings" panose="05000000000000000000" pitchFamily="2" charset="2"/>
              <a:buNone/>
              <a:defRPr/>
            </a:pPr>
            <a:r>
              <a:rPr kumimoji="0" lang="en-US" sz="3200" b="0" i="0" u="none" strike="noStrike" kern="1200" cap="none" spc="0" normalizeH="0" baseline="0" noProof="0" smtClean="0">
                <a:ln>
                  <a:noFill/>
                </a:ln>
                <a:solidFill>
                  <a:schemeClr val="lt1"/>
                </a:solidFill>
                <a:effectLst/>
                <a:uLnTx/>
                <a:uFillTx/>
                <a:latin typeface="+mn-lt"/>
                <a:ea typeface="+mn-ea"/>
                <a:cs typeface="+mn-cs"/>
              </a:rPr>
              <a:t>Click icon to add picture</a:t>
            </a:r>
            <a:endParaRPr kumimoji="0" lang="en-US" sz="3200" b="0" i="0" u="none" strike="noStrike" kern="1200" cap="none" spc="0" normalizeH="0" baseline="0" noProof="0" dirty="0">
              <a:ln>
                <a:noFill/>
              </a:ln>
              <a:solidFill>
                <a:schemeClr val="lt1"/>
              </a:solidFill>
              <a:effectLst/>
              <a:uLnTx/>
              <a:uFillTx/>
              <a:latin typeface="+mn-lt"/>
              <a:ea typeface="+mn-ea"/>
              <a:cs typeface="+mn-cs"/>
            </a:endParaRPr>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endParaRPr lang="en-US" smtClean="0"/>
          </a:p>
        </p:txBody>
      </p:sp>
      <p:sp>
        <p:nvSpPr>
          <p:cNvPr id="24" name="Date Placeholder 16"/>
          <p:cNvSpPr>
            <a:spLocks noGrp="1"/>
          </p:cNvSpPr>
          <p:nvPr>
            <p:ph type="dt" sz="half" idx="12"/>
          </p:nvPr>
        </p:nvSpPr>
        <p:spPr>
          <a:xfrm rot="5400000">
            <a:off x="7589044" y="1081881"/>
            <a:ext cx="2011363" cy="384175"/>
          </a:xfrm>
          <a:prstGeom prst="rect">
            <a:avLst/>
          </a:prstGeom>
        </p:spPr>
        <p:txBody>
          <a:bodyPr vert="horz" rtlCol="0" anchor="ctr" anchorCtr="0"/>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25" name="Slide Number Placeholder 17"/>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60492C1C-7F00-49A6-BC4D-11FD0125E456}"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
        <p:nvSpPr>
          <p:cNvPr id="26" name="Footer Placeholder 20"/>
          <p:cNvSpPr>
            <a:spLocks noGrp="1"/>
          </p:cNvSpPr>
          <p:nvPr>
            <p:ph type="ftr" sz="quarter" idx="3"/>
          </p:nvPr>
        </p:nvSpPr>
        <p:spPr>
          <a:xfrm rot="5400000">
            <a:off x="6989763" y="3736975"/>
            <a:ext cx="3200400" cy="365125"/>
          </a:xfrm>
          <a:prstGeom prst="rect">
            <a:avLst/>
          </a:prstGeom>
        </p:spPr>
        <p:txBody>
          <a:bodyPr vert="horz" rtlCol="0" anchor="ctr" anchorCtr="0"/>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579A1D5C-35AF-47B8-9AEC-CF667A8EAFD2}"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579A1D5C-35AF-47B8-9AEC-CF667A8EAFD2}"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a:xfrm>
            <a:off x="457200" y="1600200"/>
            <a:ext cx="7467600" cy="4873625"/>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14" name="Date Placeholder 13"/>
          <p:cNvSpPr>
            <a:spLocks noGrp="1"/>
          </p:cNvSpPr>
          <p:nvPr>
            <p:ph type="dt" sz="half" idx="2"/>
          </p:nvPr>
        </p:nvSpPr>
        <p:spPr>
          <a:xfrm rot="5400000">
            <a:off x="7589044" y="1081881"/>
            <a:ext cx="2011363" cy="384175"/>
          </a:xfrm>
          <a:prstGeom prst="rect">
            <a:avLst/>
          </a:prstGeom>
        </p:spPr>
        <p:txBody>
          <a:bodyPr vert="horz" anchor="ctr" anchorCtr="0"/>
          <a:lstStyle>
            <a:lvl1pPr algn="r" eaLnBrk="1" latinLnBrk="0" hangingPunct="1">
              <a:defRPr kumimoji="0" sz="1200">
                <a:solidFill>
                  <a:schemeClr val="tx2"/>
                </a:solidFill>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2"/>
              </a:solidFill>
              <a:effectLst/>
              <a:uLnTx/>
              <a:uFillTx/>
              <a:latin typeface="Arial" panose="020B0604020202020204" pitchFamily="34" charset="0"/>
              <a:ea typeface="+mn-ea"/>
              <a:cs typeface="+mn-cs"/>
            </a:endParaRP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32" name="Straight Connector 8"/>
          <p:cNvSpPr/>
          <p:nvPr/>
        </p:nvSpPr>
        <p:spPr>
          <a:xfrm>
            <a:off x="8991600" y="0"/>
            <a:ext cx="0" cy="6858000"/>
          </a:xfrm>
          <a:prstGeom prst="line">
            <a:avLst/>
          </a:prstGeom>
          <a:ln w="19050" cap="flat" cmpd="sng">
            <a:solidFill>
              <a:schemeClr val="accent1"/>
            </a:solidFill>
            <a:prstDash val="solid"/>
            <a:headEnd type="none" w="med" len="med"/>
            <a:tailEnd type="none" w="med" len="med"/>
          </a:ln>
        </p:spPr>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34" name="Straight Connector 10"/>
          <p:cNvSpPr/>
          <p:nvPr/>
        </p:nvSpPr>
        <p:spPr>
          <a:xfrm>
            <a:off x="8915400" y="0"/>
            <a:ext cx="0" cy="6858000"/>
          </a:xfrm>
          <a:prstGeom prst="line">
            <a:avLst/>
          </a:prstGeom>
          <a:ln w="9525" cap="flat" cmpd="sng">
            <a:solidFill>
              <a:schemeClr val="accent1"/>
            </a:solidFill>
            <a:prstDash val="solid"/>
            <a:headEnd type="none" w="med" len="med"/>
            <a:tailEnd type="none" w="med" len="med"/>
          </a:ln>
        </p:spPr>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lstStyle>
            <a:lvl1pPr algn="ctr" eaLnBrk="1" hangingPunct="1">
              <a:defRPr sz="1400" b="1">
                <a:solidFill>
                  <a:srgbClr val="FFFFFF"/>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79A1D5C-35AF-47B8-9AEC-CF667A8EAFD2}" type="slidenum">
              <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fld>
            <a:endParaRPr kumimoji="0" lang="en-US" sz="14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anose="02040604050505020304" pitchFamily="18" charset="0"/>
        </a:defRPr>
      </a:lvl2pPr>
      <a:lvl3pPr algn="l" rtl="0" eaLnBrk="0" fontAlgn="base" hangingPunct="0">
        <a:spcBef>
          <a:spcPct val="0"/>
        </a:spcBef>
        <a:spcAft>
          <a:spcPct val="0"/>
        </a:spcAft>
        <a:defRPr sz="3000">
          <a:solidFill>
            <a:schemeClr val="tx2"/>
          </a:solidFill>
          <a:latin typeface="Century Schoolbook" panose="02040604050505020304" pitchFamily="18" charset="0"/>
        </a:defRPr>
      </a:lvl3pPr>
      <a:lvl4pPr algn="l" rtl="0" eaLnBrk="0" fontAlgn="base" hangingPunct="0">
        <a:spcBef>
          <a:spcPct val="0"/>
        </a:spcBef>
        <a:spcAft>
          <a:spcPct val="0"/>
        </a:spcAft>
        <a:defRPr sz="3000">
          <a:solidFill>
            <a:schemeClr val="tx2"/>
          </a:solidFill>
          <a:latin typeface="Century Schoolbook" panose="02040604050505020304" pitchFamily="18" charset="0"/>
        </a:defRPr>
      </a:lvl4pPr>
      <a:lvl5pPr algn="l" rtl="0" eaLnBrk="0" fontAlgn="base" hangingPunct="0">
        <a:spcBef>
          <a:spcPct val="0"/>
        </a:spcBef>
        <a:spcAft>
          <a:spcPct val="0"/>
        </a:spcAft>
        <a:defRPr sz="3000">
          <a:solidFill>
            <a:schemeClr val="tx2"/>
          </a:solidFill>
          <a:latin typeface="Century Schoolbook" panose="02040604050505020304" pitchFamily="18" charset="0"/>
        </a:defRPr>
      </a:lvl5pPr>
      <a:lvl6pPr marL="457200" algn="l" rtl="0" fontAlgn="base">
        <a:spcBef>
          <a:spcPct val="0"/>
        </a:spcBef>
        <a:spcAft>
          <a:spcPct val="0"/>
        </a:spcAft>
        <a:defRPr sz="3000">
          <a:solidFill>
            <a:schemeClr val="tx2"/>
          </a:solidFill>
          <a:latin typeface="Century Schoolbook" panose="02040604050505020304" pitchFamily="18" charset="0"/>
        </a:defRPr>
      </a:lvl6pPr>
      <a:lvl7pPr marL="914400" algn="l" rtl="0" fontAlgn="base">
        <a:spcBef>
          <a:spcPct val="0"/>
        </a:spcBef>
        <a:spcAft>
          <a:spcPct val="0"/>
        </a:spcAft>
        <a:defRPr sz="3000">
          <a:solidFill>
            <a:schemeClr val="tx2"/>
          </a:solidFill>
          <a:latin typeface="Century Schoolbook" panose="02040604050505020304" pitchFamily="18" charset="0"/>
        </a:defRPr>
      </a:lvl7pPr>
      <a:lvl8pPr marL="1371600" algn="l" rtl="0" fontAlgn="base">
        <a:spcBef>
          <a:spcPct val="0"/>
        </a:spcBef>
        <a:spcAft>
          <a:spcPct val="0"/>
        </a:spcAft>
        <a:defRPr sz="3000">
          <a:solidFill>
            <a:schemeClr val="tx2"/>
          </a:solidFill>
          <a:latin typeface="Century Schoolbook" panose="02040604050505020304" pitchFamily="18" charset="0"/>
        </a:defRPr>
      </a:lvl8pPr>
      <a:lvl9pPr marL="1828800" algn="l" rtl="0" fontAlgn="base">
        <a:spcBef>
          <a:spcPct val="0"/>
        </a:spcBef>
        <a:spcAft>
          <a:spcPct val="0"/>
        </a:spcAft>
        <a:defRPr sz="3000">
          <a:solidFill>
            <a:schemeClr val="tx2"/>
          </a:solidFill>
          <a:latin typeface="Century Schoolbook" panose="02040604050505020304"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anose="05000000000000000000" pitchFamily="2" charset="2"/>
        <a:buChar char=""/>
        <a:defRPr sz="2400" kern="1200">
          <a:solidFill>
            <a:schemeClr val="tx1"/>
          </a:solidFill>
          <a:latin typeface="+mn-lt"/>
          <a:ea typeface="+mn-ea"/>
          <a:cs typeface="+mn-cs"/>
        </a:defRPr>
      </a:lvl1pPr>
      <a:lvl2pPr marL="640080" indent="-273050" algn="l" rtl="0" eaLnBrk="0" fontAlgn="base" hangingPunct="0">
        <a:spcBef>
          <a:spcPct val="20000"/>
        </a:spcBef>
        <a:spcAft>
          <a:spcPct val="0"/>
        </a:spcAft>
        <a:buClr>
          <a:schemeClr val="accent1"/>
        </a:buClr>
        <a:buSzPct val="80000"/>
        <a:buFont typeface="Wingdings 2" panose="05020102010507070707" pitchFamily="18" charset="2"/>
        <a:buChar char=""/>
        <a:defRPr sz="2100" kern="1200">
          <a:solidFill>
            <a:schemeClr val="tx1"/>
          </a:solidFill>
          <a:latin typeface="+mn-lt"/>
          <a:ea typeface="+mn-ea"/>
          <a:cs typeface="+mn-cs"/>
        </a:defRPr>
      </a:lvl2pPr>
      <a:lvl3pPr marL="914400" indent="-182880" algn="l" rtl="0" eaLnBrk="0" fontAlgn="base" hangingPunct="0">
        <a:spcBef>
          <a:spcPct val="20000"/>
        </a:spcBef>
        <a:spcAft>
          <a:spcPct val="0"/>
        </a:spcAft>
        <a:buClr>
          <a:srgbClr val="E0752F"/>
        </a:buClr>
        <a:buSzPct val="60000"/>
        <a:buFont typeface="Wingdings" panose="05000000000000000000" pitchFamily="2" charset="2"/>
        <a:buChar char=""/>
        <a:defRPr sz="2400" kern="1200">
          <a:solidFill>
            <a:schemeClr val="tx1"/>
          </a:solidFill>
          <a:latin typeface="+mn-lt"/>
          <a:ea typeface="+mn-ea"/>
          <a:cs typeface="+mn-cs"/>
        </a:defRPr>
      </a:lvl3pPr>
      <a:lvl4pPr marL="1187450" indent="-182880" algn="l" rtl="0" eaLnBrk="0" fontAlgn="base" hangingPunct="0">
        <a:spcBef>
          <a:spcPct val="20000"/>
        </a:spcBef>
        <a:spcAft>
          <a:spcPct val="0"/>
        </a:spcAft>
        <a:buClr>
          <a:srgbClr val="FEC3AE"/>
        </a:buClr>
        <a:buSzPct val="60000"/>
        <a:buFont typeface="Wingdings" panose="05000000000000000000" pitchFamily="2" charset="2"/>
        <a:buChar char=""/>
        <a:defRPr sz="2000" kern="1200">
          <a:solidFill>
            <a:schemeClr val="tx1"/>
          </a:solidFill>
          <a:latin typeface="+mn-lt"/>
          <a:ea typeface="+mn-ea"/>
          <a:cs typeface="+mn-cs"/>
        </a:defRPr>
      </a:lvl4pPr>
      <a:lvl5pPr marL="1462405" indent="-182880" algn="l" rtl="0" eaLnBrk="0" fontAlgn="base" hangingPunct="0">
        <a:spcBef>
          <a:spcPct val="20000"/>
        </a:spcBef>
        <a:spcAft>
          <a:spcPct val="0"/>
        </a:spcAft>
        <a:buClr>
          <a:srgbClr val="BDCAE9"/>
        </a:buClr>
        <a:buSzPct val="68000"/>
        <a:buFont typeface="Wingdings 2" panose="05020102010507070707"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panose="05000000000000000000"/>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2"/>
          <p:cNvSpPr>
            <a:spLocks noGrp="1" noChangeArrowheads="1"/>
          </p:cNvSpPr>
          <p:nvPr>
            <p:ph type="ctrTitle"/>
          </p:nvPr>
        </p:nvSpPr>
        <p:spPr>
          <a:xfrm>
            <a:off x="2286000" y="1295400"/>
            <a:ext cx="6172200" cy="2046288"/>
          </a:xfr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200" b="1" i="0" u="sng" strike="noStrike" kern="1200" cap="small" spc="0" normalizeH="0" baseline="0" noProof="0" dirty="0" smtClean="0">
                <a:ln>
                  <a:noFill/>
                </a:ln>
                <a:solidFill>
                  <a:schemeClr val="tx2"/>
                </a:solidFill>
                <a:effectLst/>
                <a:uLnTx/>
                <a:uFillTx/>
                <a:latin typeface="Comic Sans MS" panose="030F0702030302020204" pitchFamily="66" charset="0"/>
                <a:ea typeface="+mj-ea"/>
                <a:cs typeface="+mj-cs"/>
              </a:rPr>
              <a:t>SAMPLING TECHNIQUES</a:t>
            </a:r>
            <a:endParaRPr kumimoji="0" lang="en-US" sz="3200" b="1" i="0" u="sng" strike="noStrike" kern="1200" cap="small" spc="0" normalizeH="0" baseline="0" noProof="0" dirty="0">
              <a:ln>
                <a:noFill/>
              </a:ln>
              <a:solidFill>
                <a:schemeClr val="tx2"/>
              </a:solidFill>
              <a:effectLst/>
              <a:uLnTx/>
              <a:uFillTx/>
              <a:latin typeface="Comic Sans MS" panose="030F0702030302020204" pitchFamily="66" charset="0"/>
              <a:ea typeface="+mj-ea"/>
              <a:cs typeface="+mj-cs"/>
            </a:endParaRPr>
          </a:p>
        </p:txBody>
      </p:sp>
      <p:sp>
        <p:nvSpPr>
          <p:cNvPr id="8195" name="Subtitle 1"/>
          <p:cNvSpPr>
            <a:spLocks noGrp="1"/>
          </p:cNvSpPr>
          <p:nvPr>
            <p:ph type="subTitle" idx="1"/>
          </p:nvPr>
        </p:nvSpPr>
        <p:spPr>
          <a:xfrm>
            <a:off x="2286000" y="5003800"/>
            <a:ext cx="6543675" cy="1371600"/>
          </a:xfrm>
        </p:spPr>
        <p:txBody>
          <a:bodyPr vert="horz" wrap="square" lIns="91440" tIns="45720" rIns="91440" bIns="45720" anchor="t" anchorCtr="0"/>
          <a:p>
            <a:pPr algn="r">
              <a:buSzPct val="70000"/>
            </a:pPr>
            <a:r>
              <a:rPr lang="en-GB" altLang="x-none" kern="1200" dirty="0">
                <a:latin typeface="+mn-lt"/>
                <a:ea typeface="+mn-ea"/>
                <a:cs typeface="+mn-cs"/>
              </a:rPr>
              <a:t>CONDUCTED BY: Dr. Ekta Malvania Damani</a:t>
            </a:r>
            <a:r>
              <a:rPr lang="en-IN" altLang="en-GB" kern="1200" dirty="0">
                <a:latin typeface="+mn-lt"/>
                <a:ea typeface="+mn-ea"/>
                <a:cs typeface="+mn-cs"/>
              </a:rPr>
              <a:t>   (M.D.S)</a:t>
            </a:r>
            <a:endParaRPr lang="en-GB" altLang="x-none" kern="1200" dirty="0">
              <a:latin typeface="+mn-lt"/>
              <a:ea typeface="+mn-ea"/>
              <a:cs typeface="+mn-cs"/>
            </a:endParaRPr>
          </a:p>
          <a:p>
            <a:pPr algn="r">
              <a:buSzPct val="70000"/>
            </a:pPr>
            <a:r>
              <a:rPr lang="en-GB" altLang="x-none" kern="1200" dirty="0">
                <a:latin typeface="+mn-lt"/>
                <a:ea typeface="+mn-ea"/>
                <a:cs typeface="+mn-cs"/>
              </a:rPr>
              <a:t>                                HOD .  Department of Public                                                  Health Dentistry</a:t>
            </a:r>
            <a:endParaRPr lang="en-GB" altLang="x-none" kern="1200" dirty="0">
              <a:latin typeface="+mn-lt"/>
              <a:ea typeface="+mn-ea"/>
              <a:cs typeface="+mn-cs"/>
            </a:endParaRPr>
          </a:p>
          <a:p>
            <a:pPr algn="r">
              <a:buSzPct val="70000"/>
            </a:pPr>
            <a:r>
              <a:rPr lang="en-IN" altLang="x-none" kern="1200" dirty="0">
                <a:latin typeface="+mn-lt"/>
                <a:ea typeface="+mn-ea"/>
                <a:cs typeface="+mn-cs"/>
              </a:rPr>
              <a:t>AMC DENTAL COLLEGE AND HOSPITAL</a:t>
            </a:r>
            <a:endParaRPr lang="en-IN" altLang="x-none" kern="1200" dirty="0">
              <a:latin typeface="+mn-lt"/>
              <a:ea typeface="+mn-ea"/>
              <a:cs typeface="+mn-cs"/>
            </a:endParaRPr>
          </a:p>
          <a:p>
            <a:pPr>
              <a:buSzPct val="70000"/>
            </a:pPr>
            <a:endParaRPr lang="en-IN" altLang="x-none" kern="1200" dirty="0">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a:ln>
                  <a:noFill/>
                </a:ln>
                <a:solidFill>
                  <a:schemeClr val="tx2"/>
                </a:solidFill>
                <a:effectLst/>
                <a:uLnTx/>
                <a:uFillTx/>
                <a:latin typeface="Comic Sans MS" panose="030F0702030302020204" pitchFamily="66" charset="0"/>
                <a:ea typeface="+mj-ea"/>
                <a:cs typeface="+mj-cs"/>
              </a:rPr>
              <a:t>CONTENTS</a:t>
            </a:r>
            <a:endParaRPr kumimoji="0" lang="en-US" sz="3000" b="0" i="0" u="none" strike="noStrike" kern="1200" cap="small" spc="0" normalizeH="0" baseline="0" noProof="0">
              <a:ln>
                <a:noFill/>
              </a:ln>
              <a:solidFill>
                <a:schemeClr val="tx2"/>
              </a:solidFill>
              <a:effectLst/>
              <a:uLnTx/>
              <a:uFillTx/>
              <a:latin typeface="Comic Sans MS" panose="030F0702030302020204" pitchFamily="66" charset="0"/>
              <a:ea typeface="+mj-ea"/>
              <a:cs typeface="+mj-cs"/>
            </a:endParaRPr>
          </a:p>
        </p:txBody>
      </p:sp>
      <p:sp>
        <p:nvSpPr>
          <p:cNvPr id="35843" name="Rectangle 3"/>
          <p:cNvSpPr>
            <a:spLocks noGrp="1"/>
          </p:cNvSpPr>
          <p:nvPr>
            <p:ph sz="quarter" idx="1"/>
          </p:nvPr>
        </p:nvSpPr>
        <p:spPr>
          <a:xfrm>
            <a:off x="949325" y="1905000"/>
            <a:ext cx="7661275" cy="4495800"/>
          </a:xfrm>
        </p:spPr>
        <p:txBody>
          <a:bodyPr vert="horz" wrap="square" lIns="91440" tIns="45720" rIns="91440" bIns="45720" anchor="t" anchorCtr="0"/>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Introduction</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Terms used in sampling</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Types of sampling designs</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Requites for an reliable sample</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Advantages</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Selection of sampling procedures</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Sampling error</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Conclusions </a:t>
            </a:r>
            <a:endParaRPr sz="2800" dirty="0">
              <a:latin typeface="Comic Sans MS" panose="030F0702030302020204" pitchFamily="66" charset="0"/>
            </a:endParaRPr>
          </a:p>
          <a:p>
            <a:pPr eaLnBrk="1" hangingPunct="1">
              <a:lnSpc>
                <a:spcPct val="90000"/>
              </a:lnSpc>
              <a:buClr>
                <a:schemeClr val="accent1"/>
              </a:buClr>
              <a:buSzPct val="70000"/>
              <a:buFont typeface="Wingdings" panose="05000000000000000000" pitchFamily="2" charset="2"/>
            </a:pPr>
            <a:r>
              <a:rPr sz="2800" dirty="0">
                <a:latin typeface="Comic Sans MS" panose="030F0702030302020204" pitchFamily="66" charset="0"/>
              </a:rPr>
              <a:t>References</a:t>
            </a:r>
            <a:endParaRPr sz="2800" dirty="0">
              <a:latin typeface="Comic Sans MS" panose="030F0702030302020204"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sng" strike="noStrike" kern="1200" cap="small" spc="0" normalizeH="0" baseline="0" noProof="0" dirty="0">
                <a:ln>
                  <a:noFill/>
                </a:ln>
                <a:solidFill>
                  <a:srgbClr val="FF0000"/>
                </a:solidFill>
                <a:effectLst/>
                <a:uLnTx/>
                <a:uFillTx/>
                <a:latin typeface="Comic Sans MS" panose="030F0702030302020204" pitchFamily="66" charset="0"/>
                <a:ea typeface="+mj-ea"/>
                <a:cs typeface="+mj-cs"/>
              </a:rPr>
              <a:t>Terminologies</a:t>
            </a:r>
            <a:r>
              <a:rPr kumimoji="0" lang="en-US" sz="3000" b="0" i="0" u="none" strike="noStrike" kern="1200" cap="small" spc="0" normalizeH="0" baseline="0" noProof="0" dirty="0">
                <a:ln>
                  <a:noFill/>
                </a:ln>
                <a:solidFill>
                  <a:srgbClr val="FF0000"/>
                </a:solidFill>
                <a:effectLst/>
                <a:uLnTx/>
                <a:uFillTx/>
                <a:latin typeface="Comic Sans MS" panose="030F0702030302020204" pitchFamily="66" charset="0"/>
                <a:ea typeface="+mj-ea"/>
                <a:cs typeface="+mj-cs"/>
              </a:rPr>
              <a:t> </a:t>
            </a:r>
            <a:endParaRPr kumimoji="0" lang="en-US" sz="3000" b="0" i="0" u="none" strike="noStrike" kern="1200" cap="small" spc="0" normalizeH="0" baseline="0" noProof="0" dirty="0">
              <a:ln>
                <a:noFill/>
              </a:ln>
              <a:solidFill>
                <a:srgbClr val="FF0000"/>
              </a:solidFill>
              <a:effectLst/>
              <a:uLnTx/>
              <a:uFillTx/>
              <a:latin typeface="Comic Sans MS" panose="030F0702030302020204" pitchFamily="66" charset="0"/>
              <a:ea typeface="+mj-ea"/>
              <a:cs typeface="+mj-cs"/>
            </a:endParaRPr>
          </a:p>
        </p:txBody>
      </p:sp>
      <p:sp>
        <p:nvSpPr>
          <p:cNvPr id="34819" name="Rectangle 3"/>
          <p:cNvSpPr>
            <a:spLocks noGrp="1" noChangeArrowheads="1"/>
          </p:cNvSpPr>
          <p:nvPr>
            <p:ph sz="quarter" idx="1"/>
          </p:nvPr>
        </p:nvSpPr>
        <p:spPr>
          <a:xfrm>
            <a:off x="949325" y="1981200"/>
            <a:ext cx="7661275" cy="4419600"/>
          </a:xfrm>
        </p:spPr>
        <p:txBody>
          <a:bodyPr vert="horz" wrap="square" lIns="91440" tIns="45720" rIns="91440" bIns="45720" numCol="1" anchor="t" anchorCtr="0" compatLnSpc="1">
            <a:normAutofit/>
          </a:bodyPr>
          <a:lstStyle/>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Population</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The population is the entire aggregation of cases that meet specified criteria.</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Sampling</a:t>
            </a:r>
            <a:r>
              <a:rPr kumimoji="0" lang="en-US" sz="2400" b="0" i="0" u="none"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The process of selecting a portion of the population to represent the entire population.</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Sampling frame</a:t>
            </a:r>
            <a:r>
              <a:rPr kumimoji="0" lang="en-US" sz="2400" b="0" i="0" u="none"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 list of all the elements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of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the population from which the sample is drawn.</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Sample</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A subset of a population, selected to participate in a study.</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3" name="Rectangle 3"/>
          <p:cNvSpPr>
            <a:spLocks noGrp="1" noChangeArrowheads="1"/>
          </p:cNvSpPr>
          <p:nvPr>
            <p:ph sz="quarter" idx="1"/>
          </p:nvPr>
        </p:nvSpPr>
        <p:spPr>
          <a:xfrm>
            <a:off x="533400" y="1524000"/>
            <a:ext cx="7661275" cy="5029200"/>
          </a:xfrm>
        </p:spPr>
        <p:txBody>
          <a:bodyPr vert="horz" wrap="square" lIns="91440" tIns="45720" rIns="91440" bIns="45720" numCol="1" anchor="t" anchorCtr="0" compatLnSpc="1">
            <a:normAutofit/>
          </a:bodyPr>
          <a:lstStyle/>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Strata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Populations consist of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subproportions</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or strata. Strata are mutually exclusive segments of a population based on specific criteria.</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1" i="0" u="sng"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Sample size</a:t>
            </a:r>
            <a:r>
              <a:rPr kumimoji="0" lang="en-US" sz="2400" b="0" i="0" u="none"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The total number of study participants participating in a study.</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a:buChar char=""/>
              <a:defRPr/>
            </a:pPr>
            <a:r>
              <a:rPr kumimoji="0" lang="en-US" sz="2400" b="1" i="0" u="sng" strike="noStrike" kern="1200" cap="none" spc="0" normalizeH="0" baseline="0" noProof="0" dirty="0">
                <a:ln>
                  <a:noFill/>
                </a:ln>
                <a:solidFill>
                  <a:schemeClr val="accent1">
                    <a:lumMod val="75000"/>
                  </a:schemeClr>
                </a:solidFill>
                <a:effectLst/>
                <a:uLnTx/>
                <a:uFillTx/>
                <a:latin typeface="Comic Sans MS" panose="030F0702030302020204" pitchFamily="66" charset="0"/>
                <a:ea typeface="+mn-ea"/>
                <a:cs typeface="+mn-cs"/>
              </a:rPr>
              <a:t>Sampling bias</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Distortions that arise when a sample is not representative of the population from which it is drawn.</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8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6" name="Picture 4" descr="sampterm"/>
          <p:cNvPicPr>
            <a:picLocks noChangeAspect="1"/>
          </p:cNvPicPr>
          <p:nvPr/>
        </p:nvPicPr>
        <p:blipFill>
          <a:blip r:embed="rId1"/>
          <a:stretch>
            <a:fillRect/>
          </a:stretch>
        </p:blipFill>
        <p:spPr>
          <a:xfrm>
            <a:off x="0" y="1371600"/>
            <a:ext cx="8991600" cy="506730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SAMPLING DESIGNS</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36867" name="Rectangle 3"/>
          <p:cNvSpPr>
            <a:spLocks noGrp="1" noChangeArrowheads="1"/>
          </p:cNvSpPr>
          <p:nvPr>
            <p:ph sz="quarter" idx="1"/>
          </p:nvPr>
        </p:nvSpPr>
        <p:spPr/>
        <p:txBody>
          <a:bodyPr vert="horz" wrap="square" lIns="91440" tIns="45720" rIns="91440" bIns="45720" numCol="1" anchor="t" anchorCtr="0" compatLnSpc="1">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800" b="0"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1. </a:t>
            </a:r>
            <a:r>
              <a:rPr kumimoji="0" lang="en-US" sz="28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Probability / Random sampling</a:t>
            </a:r>
            <a:r>
              <a:rPr kumimoji="0" lang="en-US" sz="2800" b="0"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a:t>
            </a:r>
            <a:endParaRPr kumimoji="0" lang="en-US" sz="2800" b="0"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Simple random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Systematic random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Stratified random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Multiphase random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Multistage random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Cluster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1" name="Rectangle 3"/>
          <p:cNvSpPr>
            <a:spLocks noGrp="1" noChangeArrowheads="1"/>
          </p:cNvSpPr>
          <p:nvPr>
            <p:ph sz="quarter" idx="1"/>
          </p:nvPr>
        </p:nvSpPr>
        <p:spPr/>
        <p:txBody>
          <a:bodyPr vert="horz" wrap="square" lIns="91440" tIns="45720" rIns="91440" bIns="45720" numCol="1" anchor="t" anchorCtr="0" compatLnSpc="1">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800" b="1"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2</a:t>
            </a:r>
            <a:r>
              <a:rPr kumimoji="0" lang="en-US" sz="2800" b="1" i="0" u="none"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 </a:t>
            </a:r>
            <a:r>
              <a:rPr kumimoji="0" lang="en-US" sz="28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Non-Probability sampling</a:t>
            </a:r>
            <a:r>
              <a:rPr kumimoji="0" lang="en-US" sz="28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a:t>
            </a:r>
            <a:endParaRPr kumimoji="0" lang="en-US" sz="28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8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8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Convenience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Snowball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Purposive /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Judgemental</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sampling</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 quota sampling</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chemeClr val="accent5">
                    <a:lumMod val="75000"/>
                  </a:schemeClr>
                </a:solidFill>
                <a:effectLst/>
                <a:uLnTx/>
                <a:uFillTx/>
                <a:latin typeface="Comic Sans MS" panose="030F0702030302020204" pitchFamily="66" charset="0"/>
                <a:ea typeface="+mj-ea"/>
                <a:cs typeface="+mj-cs"/>
              </a:rPr>
              <a:t>Probability/Random sampling</a:t>
            </a:r>
            <a:endParaRPr kumimoji="0" lang="en-US" sz="3000" b="0" i="0" u="none" strike="noStrike" kern="1200" cap="small" spc="0" normalizeH="0" baseline="0" noProof="0" dirty="0">
              <a:ln>
                <a:noFill/>
              </a:ln>
              <a:solidFill>
                <a:schemeClr val="accent5">
                  <a:lumMod val="75000"/>
                </a:schemeClr>
              </a:solidFill>
              <a:effectLst/>
              <a:uLnTx/>
              <a:uFillTx/>
              <a:latin typeface="Comic Sans MS" panose="030F0702030302020204" pitchFamily="66" charset="0"/>
              <a:ea typeface="+mj-ea"/>
              <a:cs typeface="+mj-cs"/>
            </a:endParaRPr>
          </a:p>
        </p:txBody>
      </p:sp>
      <p:sp>
        <p:nvSpPr>
          <p:cNvPr id="14339"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dirty="0">
                <a:latin typeface="Comic Sans MS" panose="030F0702030302020204" pitchFamily="66" charset="0"/>
              </a:rPr>
              <a:t>Here a sample is selected in such a way that all the characteristics in a population is reflected in the sample.</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buNone/>
            </a:pPr>
            <a:endParaRPr dirty="0">
              <a:latin typeface="Comic Sans MS" panose="030F0702030302020204"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Simple random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39939" name="Rectangle 3"/>
          <p:cNvSpPr>
            <a:spLocks noGrp="1" noChangeArrowheads="1"/>
          </p:cNvSpPr>
          <p:nvPr>
            <p:ph sz="quarter" idx="1"/>
          </p:nvPr>
        </p:nvSpPr>
        <p:spPr>
          <a:xfrm>
            <a:off x="3200400" y="1981200"/>
            <a:ext cx="5638800" cy="4572000"/>
          </a:xfrm>
        </p:spPr>
        <p:txBody>
          <a:bodyPr vert="horz" wrap="square" lIns="91440" tIns="45720" rIns="91440" bIns="45720" numCol="1" anchor="t" anchorCtr="0" compatLnSpc="1">
            <a:normAutofit/>
          </a:bodyPr>
          <a:lstStyle/>
          <a:p>
            <a:pPr marL="274320" marR="0" lvl="0" indent="-274320" algn="just" defTabSz="914400" rtl="0" eaLnBrk="1" fontAlgn="auto" latinLnBrk="0" hangingPunct="1">
              <a:lnSpc>
                <a:spcPct val="90000"/>
              </a:lnSpc>
              <a:spcBef>
                <a:spcPts val="600"/>
              </a:spcBef>
              <a:spcAft>
                <a:spcPts val="0"/>
              </a:spcAft>
              <a:buClr>
                <a:schemeClr val="accent1"/>
              </a:buClr>
              <a:buSzPct val="70000"/>
              <a:buFont typeface="Wingdings" panose="05000000000000000000"/>
              <a:buChar char=""/>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It refers to sampling technique in which each and every unit of the population has an equal opportunity of being selected in the sample. Here the selection is determined by chance only.</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90000"/>
              </a:lnSpc>
              <a:spcBef>
                <a:spcPts val="600"/>
              </a:spcBef>
              <a:spcAft>
                <a:spcPts val="0"/>
              </a:spcAft>
              <a:buClr>
                <a:schemeClr val="accent1"/>
              </a:buClr>
              <a:buSzPct val="70000"/>
              <a:buFont typeface="Wingdings" panose="05000000000000000000"/>
              <a:buChar char=""/>
              <a:defRPr/>
            </a:pPr>
            <a:r>
              <a:rPr kumimoji="0" lang="en-US" sz="2400" b="0"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Applications:</a:t>
            </a:r>
            <a:endParaRPr kumimoji="0" lang="en-US" sz="2400" b="0"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9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When the population is small, homogenous or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readily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available</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9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9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pic>
        <p:nvPicPr>
          <p:cNvPr id="15364" name="Picture 4" descr="randomSampling"/>
          <p:cNvPicPr>
            <a:picLocks noChangeAspect="1"/>
          </p:cNvPicPr>
          <p:nvPr/>
        </p:nvPicPr>
        <p:blipFill>
          <a:blip r:embed="rId1"/>
          <a:stretch>
            <a:fillRect/>
          </a:stretch>
        </p:blipFill>
        <p:spPr>
          <a:xfrm>
            <a:off x="168275" y="2536825"/>
            <a:ext cx="2879725" cy="3178175"/>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US" sz="3000" b="0" i="0" u="none" strike="noStrike" kern="1200" cap="small" spc="0" normalizeH="0" baseline="0" noProof="0">
              <a:ln>
                <a:noFill/>
              </a:ln>
              <a:solidFill>
                <a:schemeClr val="tx2"/>
              </a:solidFill>
              <a:effectLst/>
              <a:uLnTx/>
              <a:uFillTx/>
              <a:latin typeface="+mj-lt"/>
              <a:ea typeface="+mj-ea"/>
              <a:cs typeface="+mj-cs"/>
            </a:endParaRPr>
          </a:p>
        </p:txBody>
      </p:sp>
      <p:sp>
        <p:nvSpPr>
          <p:cNvPr id="3" name="Content Placeholder 2"/>
          <p:cNvSpPr>
            <a:spLocks noGrp="1"/>
          </p:cNvSpPr>
          <p:nvPr>
            <p:ph sz="quarter" idx="1"/>
          </p:nvPr>
        </p:nvSpPr>
        <p:spPr/>
        <p:txBody>
          <a:bodyPr vert="horz" wrap="square" lIns="91440" tIns="45720" rIns="91440" bIns="45720" numCol="1" anchor="t" anchorCtr="0" compatLnSpc="1">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panose="05000000000000000000"/>
              <a:buChar char=""/>
              <a:defRPr/>
            </a:pPr>
            <a:r>
              <a:rPr kumimoji="0" lang="en-US" sz="2400" b="0" i="0" u="none"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METHODS </a:t>
            </a:r>
            <a:endParaRPr kumimoji="0" lang="en-US" sz="2400" b="0" i="0" u="none"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endParaRPr>
          </a:p>
          <a:p>
            <a:pPr marL="514350" marR="0" lvl="0" indent="-514350" algn="l" defTabSz="914400" rtl="0" eaLnBrk="1" fontAlgn="auto" latinLnBrk="0" hangingPunct="1">
              <a:lnSpc>
                <a:spcPct val="100000"/>
              </a:lnSpc>
              <a:spcBef>
                <a:spcPts val="600"/>
              </a:spcBef>
              <a:spcAft>
                <a:spcPts val="0"/>
              </a:spcAft>
              <a:buClr>
                <a:schemeClr val="accent1"/>
              </a:buClr>
              <a:buSzPct val="70000"/>
              <a:buFont typeface="Wingdings" panose="05000000000000000000"/>
              <a:buAutoNum type="arabicParenR"/>
              <a:defRPr/>
            </a:pP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Lottery method</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514350" marR="0" lvl="0" indent="-514350" algn="l" defTabSz="914400" rtl="0" eaLnBrk="1" fontAlgn="auto" latinLnBrk="0" hangingPunct="1">
              <a:lnSpc>
                <a:spcPct val="100000"/>
              </a:lnSpc>
              <a:spcBef>
                <a:spcPts val="600"/>
              </a:spcBef>
              <a:spcAft>
                <a:spcPts val="0"/>
              </a:spcAft>
              <a:buClr>
                <a:schemeClr val="accent1"/>
              </a:buClr>
              <a:buSzPct val="70000"/>
              <a:buFont typeface="Wingdings" panose="05000000000000000000"/>
              <a:buAutoNum type="arabicParenR"/>
              <a:defRPr/>
            </a:pP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Table of random number</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Stratified random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17411" name="Rectangle 3"/>
          <p:cNvSpPr>
            <a:spLocks noGrp="1"/>
          </p:cNvSpPr>
          <p:nvPr>
            <p:ph sz="quarter" idx="1"/>
          </p:nvPr>
        </p:nvSpPr>
        <p:spPr>
          <a:xfrm>
            <a:off x="3810000" y="1981200"/>
            <a:ext cx="4800600" cy="4572000"/>
          </a:xfrm>
        </p:spPr>
        <p:txBody>
          <a:bodyPr vert="horz" wrap="square" lIns="91440" tIns="45720" rIns="91440" bIns="45720" anchor="t" anchorCtr="0"/>
          <a:p>
            <a:pPr algn="just" eaLnBrk="1" hangingPunct="1">
              <a:lnSpc>
                <a:spcPct val="90000"/>
              </a:lnSpc>
              <a:buClr>
                <a:schemeClr val="accent1"/>
              </a:buClr>
              <a:buSzPct val="70000"/>
              <a:buFont typeface="Wingdings" panose="05000000000000000000" pitchFamily="2" charset="2"/>
            </a:pPr>
            <a:r>
              <a:rPr dirty="0">
                <a:latin typeface="Comic Sans MS" panose="030F0702030302020204" pitchFamily="66" charset="0"/>
              </a:rPr>
              <a:t>The population is divided into homogeneous groups or strata according to some common characteristics, and sample is then drawn from each stratum by means of simple random  sampling method.</a:t>
            </a:r>
            <a:endParaRPr dirty="0">
              <a:latin typeface="Comic Sans MS" panose="030F0702030302020204" pitchFamily="66" charset="0"/>
            </a:endParaRPr>
          </a:p>
          <a:p>
            <a:pPr algn="just" eaLnBrk="1" hangingPunct="1">
              <a:lnSpc>
                <a:spcPct val="90000"/>
              </a:lnSpc>
              <a:buClr>
                <a:schemeClr val="accent1"/>
              </a:buClr>
              <a:buSzPct val="70000"/>
              <a:buFont typeface="Wingdings" panose="05000000000000000000" pitchFamily="2" charset="2"/>
            </a:pPr>
            <a:r>
              <a:rPr dirty="0">
                <a:latin typeface="Comic Sans MS" panose="030F0702030302020204" pitchFamily="66" charset="0"/>
              </a:rPr>
              <a:t>Applications:</a:t>
            </a:r>
            <a:endParaRPr dirty="0">
              <a:latin typeface="Comic Sans MS" panose="030F0702030302020204" pitchFamily="66" charset="0"/>
            </a:endParaRPr>
          </a:p>
          <a:p>
            <a:pPr algn="just" eaLnBrk="1" hangingPunct="1">
              <a:lnSpc>
                <a:spcPct val="90000"/>
              </a:lnSpc>
              <a:buClr>
                <a:schemeClr val="accent1"/>
              </a:buClr>
              <a:buSzPct val="70000"/>
              <a:buFont typeface="Wingdings" panose="05000000000000000000" pitchFamily="2" charset="2"/>
              <a:buNone/>
            </a:pPr>
            <a:r>
              <a:rPr dirty="0">
                <a:latin typeface="Comic Sans MS" panose="030F0702030302020204" pitchFamily="66" charset="0"/>
              </a:rPr>
              <a:t>       - When the population is large, heterogeneous.</a:t>
            </a:r>
            <a:endParaRPr dirty="0">
              <a:latin typeface="Comic Sans MS" panose="030F0702030302020204" pitchFamily="66" charset="0"/>
            </a:endParaRPr>
          </a:p>
          <a:p>
            <a:pPr algn="just" eaLnBrk="1" hangingPunct="1">
              <a:lnSpc>
                <a:spcPct val="90000"/>
              </a:lnSpc>
              <a:buClr>
                <a:schemeClr val="accent1"/>
              </a:buClr>
              <a:buSzPct val="70000"/>
              <a:buFont typeface="Wingdings" panose="05000000000000000000" pitchFamily="2" charset="2"/>
              <a:buNone/>
            </a:pPr>
            <a:r>
              <a:rPr dirty="0">
                <a:latin typeface="Comic Sans MS" panose="030F0702030302020204" pitchFamily="66" charset="0"/>
              </a:rPr>
              <a:t>    </a:t>
            </a:r>
            <a:endParaRPr dirty="0"/>
          </a:p>
        </p:txBody>
      </p:sp>
      <p:pic>
        <p:nvPicPr>
          <p:cNvPr id="17412" name="Picture 4" descr="stratified"/>
          <p:cNvPicPr>
            <a:picLocks noChangeAspect="1"/>
          </p:cNvPicPr>
          <p:nvPr/>
        </p:nvPicPr>
        <p:blipFill>
          <a:blip r:embed="rId1"/>
          <a:stretch>
            <a:fillRect/>
          </a:stretch>
        </p:blipFill>
        <p:spPr>
          <a:xfrm>
            <a:off x="246063" y="1741488"/>
            <a:ext cx="3019425" cy="4430712"/>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Systematic random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18435" name="Rectangle 3"/>
          <p:cNvSpPr>
            <a:spLocks noGrp="1"/>
          </p:cNvSpPr>
          <p:nvPr>
            <p:ph sz="quarter" idx="1"/>
          </p:nvPr>
        </p:nvSpPr>
        <p:spPr>
          <a:xfrm>
            <a:off x="4724400" y="1600200"/>
            <a:ext cx="3886200" cy="5105400"/>
          </a:xfrm>
        </p:spPr>
        <p:txBody>
          <a:bodyPr vert="horz" wrap="square" lIns="91440" tIns="45720" rIns="91440" bIns="45720" anchor="t" anchorCtr="0"/>
          <a:p>
            <a:pPr algn="just" eaLnBrk="1" hangingPunct="1">
              <a:lnSpc>
                <a:spcPct val="80000"/>
              </a:lnSpc>
              <a:buClr>
                <a:schemeClr val="accent1"/>
              </a:buClr>
              <a:buSzPct val="70000"/>
              <a:buFont typeface="Wingdings" panose="05000000000000000000" pitchFamily="2" charset="2"/>
            </a:pPr>
            <a:r>
              <a:rPr sz="2000" dirty="0">
                <a:latin typeface="Comic Sans MS" panose="030F0702030302020204" pitchFamily="66" charset="0"/>
              </a:rPr>
              <a:t>We select one unit at random and then selecting additional unit at evenly spaced intervals till the sample of required size is required.</a:t>
            </a:r>
            <a:endParaRPr sz="2000" dirty="0">
              <a:latin typeface="Comic Sans MS" panose="030F0702030302020204" pitchFamily="66" charset="0"/>
            </a:endParaRPr>
          </a:p>
          <a:p>
            <a:pPr algn="just" eaLnBrk="1" hangingPunct="1">
              <a:lnSpc>
                <a:spcPct val="80000"/>
              </a:lnSpc>
              <a:buClr>
                <a:schemeClr val="accent1"/>
              </a:buClr>
              <a:buSzPct val="70000"/>
              <a:buFont typeface="Wingdings" panose="05000000000000000000" pitchFamily="2" charset="2"/>
            </a:pPr>
            <a:r>
              <a:rPr sz="2000" dirty="0">
                <a:latin typeface="Comic Sans MS" panose="030F0702030302020204" pitchFamily="66" charset="0"/>
              </a:rPr>
              <a:t>Applications:</a:t>
            </a:r>
            <a:endParaRPr sz="2000" dirty="0">
              <a:latin typeface="Comic Sans MS" panose="030F0702030302020204" pitchFamily="66" charset="0"/>
            </a:endParaRPr>
          </a:p>
          <a:p>
            <a:pPr algn="just" eaLnBrk="1" hangingPunct="1">
              <a:lnSpc>
                <a:spcPct val="80000"/>
              </a:lnSpc>
              <a:buClr>
                <a:schemeClr val="accent1"/>
              </a:buClr>
              <a:buSzPct val="70000"/>
              <a:buFont typeface="Wingdings" panose="05000000000000000000" pitchFamily="2" charset="2"/>
              <a:buNone/>
            </a:pPr>
            <a:r>
              <a:rPr sz="2000" dirty="0">
                <a:latin typeface="Comic Sans MS" panose="030F0702030302020204" pitchFamily="66" charset="0"/>
              </a:rPr>
              <a:t>       - When the population is large and scattered  but the population list available (sampling 	frame).</a:t>
            </a:r>
            <a:endParaRPr sz="2000" dirty="0">
              <a:latin typeface="Comic Sans MS" panose="030F0702030302020204" pitchFamily="66" charset="0"/>
            </a:endParaRPr>
          </a:p>
          <a:p>
            <a:pPr algn="just" eaLnBrk="1" hangingPunct="1">
              <a:lnSpc>
                <a:spcPct val="80000"/>
              </a:lnSpc>
              <a:buClr>
                <a:schemeClr val="accent1"/>
              </a:buClr>
              <a:buSzPct val="70000"/>
              <a:buFont typeface="Wingdings" panose="05000000000000000000" pitchFamily="2" charset="2"/>
              <a:buNone/>
            </a:pPr>
            <a:r>
              <a:rPr sz="2000" dirty="0">
                <a:latin typeface="Comic Sans MS" panose="030F0702030302020204" pitchFamily="66" charset="0"/>
              </a:rPr>
              <a:t>       - When the population is heterogeneous.</a:t>
            </a:r>
            <a:endParaRPr sz="2000" dirty="0">
              <a:latin typeface="Comic Sans MS" panose="030F0702030302020204" pitchFamily="66" charset="0"/>
            </a:endParaRPr>
          </a:p>
          <a:p>
            <a:pPr algn="just" eaLnBrk="1" hangingPunct="1">
              <a:lnSpc>
                <a:spcPct val="80000"/>
              </a:lnSpc>
              <a:buClr>
                <a:schemeClr val="accent1"/>
              </a:buClr>
              <a:buSzPct val="70000"/>
              <a:buFont typeface="Wingdings" panose="05000000000000000000" pitchFamily="2" charset="2"/>
              <a:buNone/>
            </a:pPr>
            <a:r>
              <a:rPr sz="2000" dirty="0">
                <a:latin typeface="Comic Sans MS" panose="030F0702030302020204" pitchFamily="66" charset="0"/>
              </a:rPr>
              <a:t>        </a:t>
            </a:r>
            <a:endParaRPr sz="2000" dirty="0">
              <a:latin typeface="Comic Sans MS" panose="030F0702030302020204" pitchFamily="66" charset="0"/>
            </a:endParaRPr>
          </a:p>
          <a:p>
            <a:pPr algn="just" eaLnBrk="1" hangingPunct="1">
              <a:lnSpc>
                <a:spcPct val="80000"/>
              </a:lnSpc>
              <a:buClr>
                <a:schemeClr val="accent1"/>
              </a:buClr>
              <a:buSzPct val="70000"/>
              <a:buFont typeface="Wingdings" panose="05000000000000000000" pitchFamily="2" charset="2"/>
              <a:buNone/>
            </a:pPr>
            <a:r>
              <a:rPr sz="2000" dirty="0">
                <a:latin typeface="Comic Sans MS" panose="030F0702030302020204" pitchFamily="66" charset="0"/>
              </a:rPr>
              <a:t>    </a:t>
            </a:r>
            <a:endParaRPr sz="2000" dirty="0"/>
          </a:p>
          <a:p>
            <a:pPr eaLnBrk="1" hangingPunct="1">
              <a:lnSpc>
                <a:spcPct val="80000"/>
              </a:lnSpc>
              <a:buClr>
                <a:schemeClr val="accent1"/>
              </a:buClr>
              <a:buSzPct val="70000"/>
              <a:buFont typeface="Wingdings" panose="05000000000000000000" pitchFamily="2" charset="2"/>
            </a:pPr>
            <a:endParaRPr sz="2000" dirty="0"/>
          </a:p>
        </p:txBody>
      </p:sp>
      <p:pic>
        <p:nvPicPr>
          <p:cNvPr id="18436" name="Picture 4" descr="sampsys"/>
          <p:cNvPicPr>
            <a:picLocks noChangeAspect="1"/>
          </p:cNvPicPr>
          <p:nvPr/>
        </p:nvPicPr>
        <p:blipFill>
          <a:blip r:embed="rId1"/>
          <a:stretch>
            <a:fillRect/>
          </a:stretch>
        </p:blipFill>
        <p:spPr>
          <a:xfrm>
            <a:off x="0" y="1676400"/>
            <a:ext cx="4800600" cy="3840163"/>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Multistage random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19459"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dirty="0">
                <a:latin typeface="Comic Sans MS" panose="030F0702030302020204" pitchFamily="66" charset="0"/>
              </a:rPr>
              <a:t>Here the sampling procedures carried out in several stages using random sampling techniques.</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pPr>
            <a:r>
              <a:rPr dirty="0">
                <a:latin typeface="Comic Sans MS" panose="030F0702030302020204" pitchFamily="66" charset="0"/>
              </a:rPr>
              <a:t>Applications</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buNone/>
            </a:pPr>
            <a:r>
              <a:rPr dirty="0">
                <a:latin typeface="Comic Sans MS" panose="030F0702030302020204" pitchFamily="66" charset="0"/>
              </a:rPr>
              <a:t>         - Applicable for large scale survey like country survey.</a:t>
            </a:r>
            <a:endParaRPr dirty="0">
              <a:latin typeface="Comic Sans MS" panose="030F0702030302020204" pitchFamily="66" charset="0"/>
            </a:endParaRPr>
          </a:p>
        </p:txBody>
      </p:sp>
      <p:sp>
        <p:nvSpPr>
          <p:cNvPr id="19460" name="Rectangle 4"/>
          <p:cNvSpPr/>
          <p:nvPr/>
        </p:nvSpPr>
        <p:spPr>
          <a:xfrm>
            <a:off x="3429000" y="3962400"/>
            <a:ext cx="1295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sz="2400" b="1" dirty="0">
                <a:latin typeface="Times New Roman" panose="02020603050405020304" pitchFamily="18" charset="0"/>
              </a:rPr>
              <a:t>District</a:t>
            </a:r>
            <a:endParaRPr sz="2400" b="1" dirty="0">
              <a:latin typeface="Times New Roman" panose="02020603050405020304" pitchFamily="18" charset="0"/>
            </a:endParaRPr>
          </a:p>
        </p:txBody>
      </p:sp>
      <p:sp>
        <p:nvSpPr>
          <p:cNvPr id="19461" name="Line 5"/>
          <p:cNvSpPr/>
          <p:nvPr/>
        </p:nvSpPr>
        <p:spPr>
          <a:xfrm>
            <a:off x="4114800" y="4343400"/>
            <a:ext cx="0" cy="381000"/>
          </a:xfrm>
          <a:prstGeom prst="line">
            <a:avLst/>
          </a:prstGeom>
          <a:ln w="9525" cap="flat" cmpd="sng">
            <a:solidFill>
              <a:schemeClr val="tx1"/>
            </a:solidFill>
            <a:prstDash val="solid"/>
            <a:headEnd type="none" w="med" len="med"/>
            <a:tailEnd type="triangle" w="med" len="med"/>
          </a:ln>
        </p:spPr>
      </p:sp>
      <p:sp>
        <p:nvSpPr>
          <p:cNvPr id="19462" name="Rectangle 6"/>
          <p:cNvSpPr/>
          <p:nvPr/>
        </p:nvSpPr>
        <p:spPr>
          <a:xfrm>
            <a:off x="3429000" y="4724400"/>
            <a:ext cx="1295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sz="2400" b="1" dirty="0">
                <a:latin typeface="Times New Roman" panose="02020603050405020304" pitchFamily="18" charset="0"/>
              </a:rPr>
              <a:t>Talukas</a:t>
            </a:r>
            <a:endParaRPr sz="2400" b="1" dirty="0">
              <a:latin typeface="Times New Roman" panose="02020603050405020304" pitchFamily="18" charset="0"/>
            </a:endParaRPr>
          </a:p>
        </p:txBody>
      </p:sp>
      <p:sp>
        <p:nvSpPr>
          <p:cNvPr id="19463" name="Rectangle 7"/>
          <p:cNvSpPr/>
          <p:nvPr/>
        </p:nvSpPr>
        <p:spPr>
          <a:xfrm>
            <a:off x="3429000" y="5486400"/>
            <a:ext cx="1295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sz="2400" b="1" dirty="0">
                <a:latin typeface="Times New Roman" panose="02020603050405020304" pitchFamily="18" charset="0"/>
              </a:rPr>
              <a:t>Villages</a:t>
            </a:r>
            <a:endParaRPr sz="2400" b="1" dirty="0">
              <a:latin typeface="Times New Roman" panose="02020603050405020304" pitchFamily="18" charset="0"/>
            </a:endParaRPr>
          </a:p>
        </p:txBody>
      </p:sp>
      <p:sp>
        <p:nvSpPr>
          <p:cNvPr id="19464" name="Line 8"/>
          <p:cNvSpPr/>
          <p:nvPr/>
        </p:nvSpPr>
        <p:spPr>
          <a:xfrm>
            <a:off x="4114800" y="5105400"/>
            <a:ext cx="0" cy="381000"/>
          </a:xfrm>
          <a:prstGeom prst="line">
            <a:avLst/>
          </a:prstGeom>
          <a:ln w="9525" cap="flat" cmpd="sng">
            <a:solidFill>
              <a:schemeClr val="tx1"/>
            </a:solidFill>
            <a:prstDash val="solid"/>
            <a:headEnd type="none" w="med" len="med"/>
            <a:tailEnd type="triangle" w="med" len="med"/>
          </a:ln>
        </p:spPr>
      </p:sp>
      <p:sp>
        <p:nvSpPr>
          <p:cNvPr id="19465" name="Line 9"/>
          <p:cNvSpPr/>
          <p:nvPr/>
        </p:nvSpPr>
        <p:spPr>
          <a:xfrm>
            <a:off x="4114800" y="5867400"/>
            <a:ext cx="0" cy="381000"/>
          </a:xfrm>
          <a:prstGeom prst="line">
            <a:avLst/>
          </a:prstGeom>
          <a:ln w="9525" cap="flat" cmpd="sng">
            <a:solidFill>
              <a:schemeClr val="tx1"/>
            </a:solidFill>
            <a:prstDash val="solid"/>
            <a:headEnd type="none" w="med" len="med"/>
            <a:tailEnd type="triangle" w="med" len="med"/>
          </a:ln>
        </p:spPr>
      </p:sp>
      <p:sp>
        <p:nvSpPr>
          <p:cNvPr id="19466" name="Rectangle 10"/>
          <p:cNvSpPr/>
          <p:nvPr/>
        </p:nvSpPr>
        <p:spPr>
          <a:xfrm>
            <a:off x="3429000" y="6248400"/>
            <a:ext cx="1295400" cy="3810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sz="2400" b="1" dirty="0">
                <a:latin typeface="Times New Roman" panose="02020603050405020304" pitchFamily="18" charset="0"/>
              </a:rPr>
              <a:t>Units</a:t>
            </a:r>
            <a:endParaRPr sz="2400" b="1" dirty="0">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Multiphase random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20483"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dirty="0">
                <a:latin typeface="Comic Sans MS" panose="030F0702030302020204" pitchFamily="66" charset="0"/>
              </a:rPr>
              <a:t>Multiphase sampling is used to take basic data from large sample and details from a subsample.</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pPr>
            <a:r>
              <a:rPr dirty="0">
                <a:latin typeface="Comic Sans MS" panose="030F0702030302020204" pitchFamily="66" charset="0"/>
              </a:rPr>
              <a:t>E. g In school health survey</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buNone/>
            </a:pPr>
            <a:r>
              <a:rPr sz="2800" dirty="0">
                <a:latin typeface="Comic Sans MS" panose="030F0702030302020204" pitchFamily="66" charset="0"/>
              </a:rPr>
              <a:t>        </a:t>
            </a:r>
            <a:r>
              <a:rPr dirty="0">
                <a:latin typeface="Comic Sans MS" panose="030F0702030302020204" pitchFamily="66" charset="0"/>
              </a:rPr>
              <a:t>Phase 1:checking of all the children for oral health</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buNone/>
            </a:pPr>
            <a:r>
              <a:rPr dirty="0">
                <a:latin typeface="Comic Sans MS" panose="030F0702030302020204" pitchFamily="66" charset="0"/>
              </a:rPr>
              <a:t>         Phase 2: children with dental caries</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buNone/>
            </a:pPr>
            <a:r>
              <a:rPr dirty="0">
                <a:latin typeface="Comic Sans MS" panose="030F0702030302020204" pitchFamily="66" charset="0"/>
              </a:rPr>
              <a:t>         Phase 3: children needing dental treatment</a:t>
            </a:r>
            <a:endParaRPr dirty="0">
              <a:latin typeface="Comic Sans MS" panose="030F0702030302020204" pitchFamily="66"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Cluster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21507"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dirty="0">
                <a:latin typeface="Comic Sans MS" panose="030F0702030302020204" pitchFamily="66" charset="0"/>
              </a:rPr>
              <a:t>This sampling technique involves choosing groups of units or clusters at random. All the units in each group, or samples of them, are then used in the study.</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pPr>
            <a:r>
              <a:rPr dirty="0">
                <a:latin typeface="Comic Sans MS" panose="030F0702030302020204" pitchFamily="66" charset="0"/>
              </a:rPr>
              <a:t>In a large study, this method is simpler administratively and is less expensive than simple random sampling.</a:t>
            </a:r>
            <a:endParaRPr dirty="0">
              <a:latin typeface="Comic Sans MS" panose="030F0702030302020204" pitchFamily="66"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Non-Probability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22531"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dirty="0">
                <a:latin typeface="Comic Sans MS" panose="030F0702030302020204" pitchFamily="66" charset="0"/>
              </a:rPr>
              <a:t>Non-probability sampling carries the risk that it will </a:t>
            </a:r>
            <a:r>
              <a:rPr dirty="0">
                <a:solidFill>
                  <a:schemeClr val="accent1"/>
                </a:solidFill>
                <a:latin typeface="Comic Sans MS" panose="030F0702030302020204" pitchFamily="66" charset="0"/>
              </a:rPr>
              <a:t>not</a:t>
            </a:r>
            <a:r>
              <a:rPr dirty="0">
                <a:latin typeface="Comic Sans MS" panose="030F0702030302020204" pitchFamily="66" charset="0"/>
              </a:rPr>
              <a:t> be possible to ascertain the probability that an individual unit will be included in the sample.</a:t>
            </a:r>
            <a:endParaRPr dirty="0">
              <a:latin typeface="Comic Sans MS" panose="030F0702030302020204" pitchFamily="66" charset="0"/>
            </a:endParaRPr>
          </a:p>
          <a:p>
            <a:pPr algn="just" eaLnBrk="1" hangingPunct="1">
              <a:buClr>
                <a:schemeClr val="accent1"/>
              </a:buClr>
              <a:buSzPct val="70000"/>
              <a:buFont typeface="Wingdings" panose="05000000000000000000" pitchFamily="2" charset="2"/>
            </a:pPr>
            <a:r>
              <a:rPr dirty="0">
                <a:latin typeface="Comic Sans MS" panose="030F0702030302020204" pitchFamily="66" charset="0"/>
              </a:rPr>
              <a:t>Thus, it will not be possible to tell whether or not the sample truly represents the reference population.</a:t>
            </a:r>
            <a:endParaRPr dirty="0">
              <a:latin typeface="Comic Sans MS" panose="030F0702030302020204" pitchFamily="6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Convenience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23555"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sz="2800" dirty="0">
                <a:latin typeface="Comic Sans MS" panose="030F0702030302020204" pitchFamily="66" charset="0"/>
              </a:rPr>
              <a:t>Entails using the most conveniently available people as participants.</a:t>
            </a:r>
            <a:r>
              <a:rPr sz="2800" dirty="0"/>
              <a:t> </a:t>
            </a:r>
            <a:endParaRPr sz="2800" dirty="0"/>
          </a:p>
        </p:txBody>
      </p:sp>
      <p:pic>
        <p:nvPicPr>
          <p:cNvPr id="23556" name="Picture 5" descr="convinience"/>
          <p:cNvPicPr>
            <a:picLocks noChangeAspect="1"/>
          </p:cNvPicPr>
          <p:nvPr/>
        </p:nvPicPr>
        <p:blipFill>
          <a:blip r:embed="rId1"/>
          <a:stretch>
            <a:fillRect/>
          </a:stretch>
        </p:blipFill>
        <p:spPr>
          <a:xfrm>
            <a:off x="3162300" y="3725863"/>
            <a:ext cx="2552700" cy="2033587"/>
          </a:xfrm>
          <a:prstGeom prst="rect">
            <a:avLst/>
          </a:prstGeom>
          <a:solidFill>
            <a:schemeClr val="accent1"/>
          </a:solid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Rectangle 2"/>
          <p:cNvSpPr>
            <a:spLocks noGrp="1" noChangeArrowheads="1"/>
          </p:cNvSpPr>
          <p:nvPr>
            <p:ph type="title"/>
          </p:nvPr>
        </p:nvSpPr>
        <p:spPr>
          <a:xfrm>
            <a:off x="931863" y="111125"/>
            <a:ext cx="7158038" cy="1412875"/>
          </a:xfr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Snowball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24579"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sz="2800" dirty="0">
                <a:latin typeface="Comic Sans MS" panose="030F0702030302020204" pitchFamily="66" charset="0"/>
              </a:rPr>
              <a:t>It is a technique of building up a list or a sample of special population by using an initial set of its members as investigators.</a:t>
            </a:r>
            <a:endParaRPr sz="2800" dirty="0">
              <a:latin typeface="Comic Sans MS" panose="030F0702030302020204" pitchFamily="66" charset="0"/>
            </a:endParaRPr>
          </a:p>
        </p:txBody>
      </p:sp>
      <p:pic>
        <p:nvPicPr>
          <p:cNvPr id="24580" name="Picture 4" descr="ella,oliviaandamassivesnowball08"/>
          <p:cNvPicPr>
            <a:picLocks noChangeAspect="1"/>
          </p:cNvPicPr>
          <p:nvPr/>
        </p:nvPicPr>
        <p:blipFill>
          <a:blip r:embed="rId1"/>
          <a:stretch>
            <a:fillRect/>
          </a:stretch>
        </p:blipFill>
        <p:spPr>
          <a:xfrm>
            <a:off x="2286000" y="3505200"/>
            <a:ext cx="4724400" cy="3149600"/>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Purposive/</a:t>
            </a:r>
            <a:r>
              <a:rPr kumimoji="0" lang="en-US" sz="3000" b="0" i="0" u="none" strike="noStrike" kern="1200" cap="small" spc="0" normalizeH="0" baseline="0" noProof="0" dirty="0" err="1">
                <a:ln>
                  <a:noFill/>
                </a:ln>
                <a:solidFill>
                  <a:srgbClr val="C00000"/>
                </a:solidFill>
                <a:effectLst/>
                <a:uLnTx/>
                <a:uFillTx/>
                <a:latin typeface="Comic Sans MS" panose="030F0702030302020204" pitchFamily="66" charset="0"/>
                <a:ea typeface="+mj-ea"/>
                <a:cs typeface="+mj-cs"/>
              </a:rPr>
              <a:t>Judgemental</a:t>
            </a:r>
            <a:r>
              <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25603" name="Rectangle 3"/>
          <p:cNvSpPr>
            <a:spLocks noGrp="1"/>
          </p:cNvSpPr>
          <p:nvPr>
            <p:ph sz="quarter" idx="1"/>
          </p:nvPr>
        </p:nvSpPr>
        <p:spPr/>
        <p:txBody>
          <a:bodyPr vert="horz" wrap="square" lIns="91440" tIns="45720" rIns="91440" bIns="45720" anchor="t" anchorCtr="0"/>
          <a:p>
            <a:pPr algn="just" eaLnBrk="1" hangingPunct="1">
              <a:buClr>
                <a:schemeClr val="accent1"/>
              </a:buClr>
              <a:buSzPct val="70000"/>
              <a:buFont typeface="Wingdings" panose="05000000000000000000" pitchFamily="2" charset="2"/>
            </a:pPr>
            <a:r>
              <a:rPr sz="2800" dirty="0">
                <a:latin typeface="Comic Sans MS" panose="030F0702030302020204" pitchFamily="66" charset="0"/>
              </a:rPr>
              <a:t>Choosing the sample items depends exclusively on the judgement of the investigator.</a:t>
            </a:r>
            <a:endParaRPr sz="2800" dirty="0">
              <a:latin typeface="Comic Sans MS" panose="030F0702030302020204" pitchFamily="66" charset="0"/>
            </a:endParaRPr>
          </a:p>
          <a:p>
            <a:pPr algn="just" eaLnBrk="1" hangingPunct="1">
              <a:buClr>
                <a:schemeClr val="accent1"/>
              </a:buClr>
              <a:buSzPct val="70000"/>
              <a:buFont typeface="Wingdings" panose="05000000000000000000" pitchFamily="2" charset="2"/>
            </a:pPr>
            <a:r>
              <a:rPr sz="2800" dirty="0">
                <a:latin typeface="Comic Sans MS" panose="030F0702030302020204" pitchFamily="66" charset="0"/>
              </a:rPr>
              <a:t>Selection is based on the predetermined criterion.</a:t>
            </a:r>
            <a:endParaRPr sz="2800" dirty="0">
              <a:latin typeface="Comic Sans MS" panose="030F0702030302020204" pitchFamily="66" charset="0"/>
            </a:endParaRPr>
          </a:p>
        </p:txBody>
      </p:sp>
      <p:pic>
        <p:nvPicPr>
          <p:cNvPr id="25604" name="Picture 5" descr="purposive"/>
          <p:cNvPicPr>
            <a:picLocks noChangeAspect="1"/>
          </p:cNvPicPr>
          <p:nvPr/>
        </p:nvPicPr>
        <p:blipFill>
          <a:blip r:embed="rId1"/>
          <a:stretch>
            <a:fillRect/>
          </a:stretch>
        </p:blipFill>
        <p:spPr>
          <a:xfrm>
            <a:off x="2400300" y="4219575"/>
            <a:ext cx="4457700" cy="2486025"/>
          </a:xfrm>
          <a:prstGeom prst="rect">
            <a:avLst/>
          </a:prstGeom>
          <a:solidFill>
            <a:schemeClr val="accent1"/>
          </a:solid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anchor="b">
            <a:norm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sz="3000" b="0" i="0" u="none" strike="noStrike" kern="1200" cap="small" spc="0" normalizeH="0" baseline="0" noProof="0" dirty="0" smtClean="0">
                <a:ln>
                  <a:noFill/>
                </a:ln>
                <a:solidFill>
                  <a:srgbClr val="FF0000"/>
                </a:solidFill>
                <a:effectLst/>
                <a:uLnTx/>
                <a:uFillTx/>
                <a:latin typeface="+mj-lt"/>
                <a:ea typeface="+mj-ea"/>
                <a:cs typeface="+mj-cs"/>
              </a:rPr>
              <a:t>Quota sampling</a:t>
            </a:r>
            <a:endParaRPr kumimoji="0" lang="en-US" sz="3000" b="0" i="0" u="none" strike="noStrike" kern="1200" cap="small" spc="0" normalizeH="0" baseline="0" noProof="0" dirty="0">
              <a:ln>
                <a:noFill/>
              </a:ln>
              <a:solidFill>
                <a:srgbClr val="FF0000"/>
              </a:solidFill>
              <a:effectLst/>
              <a:uLnTx/>
              <a:uFillTx/>
              <a:latin typeface="+mj-lt"/>
              <a:ea typeface="+mj-ea"/>
              <a:cs typeface="+mj-cs"/>
            </a:endParaRPr>
          </a:p>
        </p:txBody>
      </p:sp>
      <p:sp>
        <p:nvSpPr>
          <p:cNvPr id="26627" name="Content Placeholder 2"/>
          <p:cNvSpPr>
            <a:spLocks noGrp="1"/>
          </p:cNvSpPr>
          <p:nvPr>
            <p:ph sz="quarter" idx="1"/>
          </p:nvPr>
        </p:nvSpPr>
        <p:spPr/>
        <p:txBody>
          <a:bodyPr vert="horz" wrap="square" lIns="91440" tIns="45720" rIns="91440" bIns="45720" anchor="t" anchorCtr="0"/>
          <a:p>
            <a:pPr>
              <a:buClr>
                <a:schemeClr val="accent1"/>
              </a:buClr>
              <a:buSzPct val="70000"/>
              <a:buFont typeface="Wingdings" panose="05000000000000000000" pitchFamily="2" charset="2"/>
            </a:pPr>
            <a:r>
              <a:rPr dirty="0"/>
              <a:t>General composition of the sample is decided in advance</a:t>
            </a:r>
            <a:endParaRPr dirty="0"/>
          </a:p>
          <a:p>
            <a:pPr>
              <a:buClr>
                <a:schemeClr val="accent1"/>
              </a:buClr>
              <a:buSzPct val="70000"/>
              <a:buFont typeface="Wingdings" panose="05000000000000000000" pitchFamily="2" charset="2"/>
            </a:pPr>
            <a:r>
              <a:rPr dirty="0"/>
              <a:t>The only requirement is to fill these quotas by the right number of people</a:t>
            </a:r>
            <a:endParaRPr dirty="0"/>
          </a:p>
          <a:p>
            <a:pPr>
              <a:buClr>
                <a:schemeClr val="accent1"/>
              </a:buClr>
              <a:buSzPct val="70000"/>
              <a:buFont typeface="Wingdings" panose="05000000000000000000" pitchFamily="2" charset="2"/>
            </a:pPr>
            <a:r>
              <a:rPr dirty="0"/>
              <a:t>Purpose is to include the particular segment of population</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68610" name="Rectangle 2"/>
          <p:cNvSpPr>
            <a:spLocks noGrp="1" noChangeArrowheads="1"/>
          </p:cNvSpPr>
          <p:nvPr>
            <p:ph type="title"/>
          </p:nvPr>
        </p:nvSpPr>
        <p:spPr/>
        <p:txBody>
          <a:bodyPr vert="horz" anchor="b">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6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Golden rule of sample statistics</a:t>
            </a:r>
            <a:endParaRPr kumimoji="0" lang="en-US" sz="36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68611" name="Rectangle 3"/>
          <p:cNvSpPr>
            <a:spLocks noGrp="1" noChangeArrowheads="1"/>
          </p:cNvSpPr>
          <p:nvPr>
            <p:ph sz="quarter" idx="1"/>
          </p:nvPr>
        </p:nvSpPr>
        <p:spPr>
          <a:xfrm>
            <a:off x="949325" y="1752600"/>
            <a:ext cx="7661275" cy="4724400"/>
          </a:xfrm>
        </p:spPr>
        <p:txBody>
          <a:bodyPr vert="horz" wrap="square" lIns="91440" tIns="45720" rIns="91440" bIns="45720" numCol="1" anchor="t" anchorCtr="0" compatLnSpc="1">
            <a:normAutofit fontScale="92500" lnSpcReduction="20000"/>
          </a:bodyPr>
          <a:lstStyle/>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a:buChar char=""/>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Sample should be evaluated with respect to size, diversity and randomness.</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a:buChar char=""/>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Questions asked are:</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 How representative of the target population are the samples?</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 Was the sample selected randomly or were there factors present that could lead to 	biased selection?</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  How large is the sample? </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 How much diversity exists in the sample?</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 Does it cover all the groups that make up the population?</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2"/>
          <p:cNvSpPr>
            <a:spLocks noGrp="1" noChangeArrowheads="1"/>
          </p:cNvSpPr>
          <p:nvPr>
            <p:ph type="title"/>
          </p:nvPr>
        </p:nvSpPr>
        <p:spPr/>
        <p:txBody>
          <a:bodyPr vert="horz" anchor="b">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6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Requisites for an reliable sample</a:t>
            </a:r>
            <a:endParaRPr kumimoji="0" lang="en-US" sz="36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40963" name="Rectangle 3"/>
          <p:cNvSpPr>
            <a:spLocks noGrp="1" noChangeArrowheads="1"/>
          </p:cNvSpPr>
          <p:nvPr>
            <p:ph sz="quarter" idx="1"/>
          </p:nvPr>
        </p:nvSpPr>
        <p:spPr>
          <a:xfrm>
            <a:off x="949325" y="1981200"/>
            <a:ext cx="7661275" cy="4572000"/>
          </a:xfrm>
        </p:spPr>
        <p:txBody>
          <a:bodyPr vert="horz" wrap="square" lIns="91440" tIns="45720" rIns="91440" bIns="45720" numCol="1" anchor="t" anchorCtr="0" compatLnSpc="1">
            <a:normAutofit lnSpcReduction="10000"/>
          </a:bodyPr>
          <a:lstStyle/>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8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There are 8 basic characteristics for an reliable sample</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AutoNum type="arabicPeriod"/>
              <a:defRPr/>
            </a:pPr>
            <a:r>
              <a:rPr kumimoji="0" lang="en-US" sz="2400" b="1" i="0" u="sng"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Efficiency</a:t>
            </a:r>
            <a:r>
              <a:rPr kumimoji="0" lang="en-US" sz="2400" b="0" i="0" u="none"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This means the ability of the sample to yield the desired information.</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AutoNum type="arabicPeriod"/>
              <a:defRPr/>
            </a:pPr>
            <a:r>
              <a:rPr kumimoji="0" lang="en-US" sz="2400" b="1" i="0" u="sng"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Representativeness</a:t>
            </a:r>
            <a:r>
              <a:rPr kumimoji="0" lang="en-US" sz="2400" b="1"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A</a:t>
            </a:r>
            <a:r>
              <a:rPr kumimoji="0" lang="en-US" sz="2400" b="1"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sample should be representative of the parent population so that the inferences drawn from the sample can be generalized so that population with </a:t>
            </a:r>
            <a:r>
              <a:rPr kumimoji="0" lang="en-US" sz="2400" b="0" i="0" u="none" strike="noStrike" kern="1200" cap="none" spc="0" normalizeH="0" baseline="0" noProof="0" dirty="0" err="1" smtClean="0">
                <a:ln>
                  <a:noFill/>
                </a:ln>
                <a:solidFill>
                  <a:schemeClr val="tx1"/>
                </a:solidFill>
                <a:effectLst/>
                <a:uLnTx/>
                <a:uFillTx/>
                <a:latin typeface="Comic Sans MS" panose="030F0702030302020204" pitchFamily="66" charset="0"/>
                <a:ea typeface="+mn-ea"/>
                <a:cs typeface="+mn-cs"/>
              </a:rPr>
              <a:t>measuarble</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precision and confidence.</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AutoNum type="arabicPeriod"/>
              <a:defRPr/>
            </a:pPr>
            <a:r>
              <a:rPr kumimoji="0" lang="en-US" sz="2400" b="1" i="0" u="sng"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Measurability</a:t>
            </a:r>
            <a:r>
              <a:rPr kumimoji="0" lang="en-US" sz="2400" b="0" i="0" u="none" strike="noStrike" kern="1200" cap="none" spc="0" normalizeH="0" baseline="0" noProof="0" dirty="0" smtClean="0">
                <a:ln>
                  <a:noFill/>
                </a:ln>
                <a:solidFill>
                  <a:schemeClr val="accent5">
                    <a:lumMod val="75000"/>
                  </a:schemeClr>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 The design of the sample should be such that valid estimates of its variability can be made. </a:t>
            </a: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AutoNum type="arabicPeriod"/>
              <a:defRPr/>
            </a:pPr>
            <a:endPar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1" name="Rectangle 3"/>
          <p:cNvSpPr>
            <a:spLocks noGrp="1" noChangeArrowheads="1"/>
          </p:cNvSpPr>
          <p:nvPr>
            <p:ph sz="quarter" idx="1"/>
          </p:nvPr>
        </p:nvSpPr>
        <p:spPr/>
        <p:txBody>
          <a:bodyPr vert="horz" wrap="square" lIns="91440" tIns="45720" rIns="91440" bIns="45720" numCol="1" anchor="t" anchorCtr="0" compatLnSpc="1">
            <a:normAutofit/>
          </a:bodyPr>
          <a:lstStyle/>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1" i="0" u="none" strike="noStrike" kern="1200" cap="none" spc="0" normalizeH="0" baseline="0" noProof="0" dirty="0">
                <a:ln>
                  <a:noFill/>
                </a:ln>
                <a:solidFill>
                  <a:schemeClr val="accent1"/>
                </a:solidFill>
                <a:effectLst/>
                <a:uLnTx/>
                <a:uFillTx/>
                <a:latin typeface="Comic Sans MS" panose="030F0702030302020204" pitchFamily="66" charset="0"/>
                <a:ea typeface="+mn-ea"/>
                <a:cs typeface="+mn-cs"/>
              </a:rPr>
              <a:t>4.</a:t>
            </a:r>
            <a:r>
              <a:rPr kumimoji="0" 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Size</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A sample should be large enough to minimize sample variability and to allow estimates of the population characteristics to be made with measurable precision.</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1" i="0" u="none" strike="noStrike" kern="1200" cap="none" spc="0" normalizeH="0" baseline="0" noProof="0" dirty="0">
                <a:ln>
                  <a:noFill/>
                </a:ln>
                <a:solidFill>
                  <a:schemeClr val="accent1"/>
                </a:solidFill>
                <a:effectLst/>
                <a:uLnTx/>
                <a:uFillTx/>
                <a:latin typeface="Comic Sans MS" panose="030F0702030302020204" pitchFamily="66" charset="0"/>
                <a:ea typeface="+mn-ea"/>
                <a:cs typeface="+mn-cs"/>
              </a:rPr>
              <a:t>5</a:t>
            </a:r>
            <a:r>
              <a:rPr kumimoji="0" lang="en-US" sz="2400" b="1"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  </a:t>
            </a:r>
            <a:r>
              <a:rPr kumimoji="0" lang="en-US" sz="24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Coverage</a:t>
            </a:r>
            <a:r>
              <a:rPr kumimoji="0" lang="en-US" sz="2400" b="1" i="0" u="none"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Adequate coverage of the sample is essential if it is to remain representative.</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r>
              <a:rPr kumimoji="0" lang="en-US" sz="2400" b="0" i="0" u="none" strike="noStrike" kern="1200" cap="none" spc="0" normalizeH="0" baseline="0" noProof="0" dirty="0">
                <a:ln>
                  <a:noFill/>
                </a:ln>
                <a:solidFill>
                  <a:schemeClr val="accent1"/>
                </a:solidFill>
                <a:effectLst/>
                <a:uLnTx/>
                <a:uFillTx/>
                <a:latin typeface="Comic Sans MS" panose="030F0702030302020204" pitchFamily="66" charset="0"/>
                <a:ea typeface="+mn-ea"/>
                <a:cs typeface="+mn-cs"/>
              </a:rPr>
              <a:t>6.</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Goal orientation</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Sample selection and estimation procedures should be oriented towards the study objectives and research design and conditions. </a:t>
            </a:r>
            <a:endParaRPr kumimoji="0" lang="en-US" sz="2400" b="1"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a:buChar char=""/>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Rectangle 2"/>
          <p:cNvSpPr>
            <a:spLocks noGrp="1" noChangeArrowheads="1"/>
          </p:cNvSpPr>
          <p:nvPr>
            <p:ph sz="quarter" idx="1"/>
          </p:nvPr>
        </p:nvSpPr>
        <p:spPr/>
        <p:txBody>
          <a:bodyPr vert="horz" wrap="square" lIns="91440" tIns="45720" rIns="91440" bIns="45720" numCol="1" anchor="t" anchorCtr="0" compatLnSpc="1">
            <a:normAutofit/>
          </a:bodyPr>
          <a:lstStyle/>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AutoNum type="arabicPeriod" startAt="7"/>
              <a:defRPr/>
            </a:pPr>
            <a:r>
              <a:rPr kumimoji="0" lang="en-US" sz="24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Feasibility</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The design should be simple enough to be carried out in practice.</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AutoNum type="arabicPeriod" startAt="7"/>
              <a:defRPr/>
            </a:pPr>
            <a:r>
              <a:rPr kumimoji="0" lang="en-US" sz="2400" b="1" i="0" u="sng" strike="noStrike" kern="1200" cap="none" spc="0" normalizeH="0" baseline="0" noProof="0" dirty="0">
                <a:ln>
                  <a:noFill/>
                </a:ln>
                <a:solidFill>
                  <a:schemeClr val="accent5">
                    <a:lumMod val="75000"/>
                  </a:schemeClr>
                </a:solidFill>
                <a:effectLst/>
                <a:uLnTx/>
                <a:uFillTx/>
                <a:latin typeface="Comic Sans MS" panose="030F0702030302020204" pitchFamily="66" charset="0"/>
                <a:ea typeface="+mn-ea"/>
                <a:cs typeface="+mn-cs"/>
              </a:rPr>
              <a:t>Economy and cost efficiency</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 The design of the sample should be such that appreciable savings in time and cost can be achieved without undermining the study objectives.</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6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rPr>
              <a:t>Advantages</a:t>
            </a:r>
            <a:endParaRPr kumimoji="0" lang="en-US" sz="36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sp>
        <p:nvSpPr>
          <p:cNvPr id="31747" name="Rectangle 3"/>
          <p:cNvSpPr>
            <a:spLocks noGrp="1"/>
          </p:cNvSpPr>
          <p:nvPr>
            <p:ph sz="quarter" idx="1"/>
          </p:nvPr>
        </p:nvSpPr>
        <p:spPr>
          <a:xfrm>
            <a:off x="914400" y="1676400"/>
            <a:ext cx="7661275" cy="4572000"/>
          </a:xfrm>
        </p:spPr>
        <p:txBody>
          <a:bodyPr vert="horz" wrap="square" lIns="91440" tIns="45720" rIns="91440" bIns="45720" anchor="t" anchorCtr="0"/>
          <a:p>
            <a:pPr marL="609600" indent="-609600" algn="just" eaLnBrk="1" hangingPunct="1">
              <a:lnSpc>
                <a:spcPct val="90000"/>
              </a:lnSpc>
              <a:buClr>
                <a:schemeClr val="accent1"/>
              </a:buClr>
              <a:buSzPct val="70000"/>
              <a:buFont typeface="Wingdings" panose="05000000000000000000" pitchFamily="2" charset="2"/>
              <a:buAutoNum type="arabicPeriod"/>
            </a:pPr>
            <a:r>
              <a:rPr dirty="0">
                <a:latin typeface="Comic Sans MS" panose="030F0702030302020204" pitchFamily="66" charset="0"/>
              </a:rPr>
              <a:t>Sampling reduces the cost of the investigation, time required and the number of personnel involved.</a:t>
            </a:r>
            <a:endParaRPr dirty="0">
              <a:latin typeface="Comic Sans MS" panose="030F0702030302020204" pitchFamily="66" charset="0"/>
            </a:endParaRPr>
          </a:p>
          <a:p>
            <a:pPr marL="609600" indent="-609600" algn="just" eaLnBrk="1" hangingPunct="1">
              <a:lnSpc>
                <a:spcPct val="90000"/>
              </a:lnSpc>
              <a:buClr>
                <a:schemeClr val="accent1"/>
              </a:buClr>
              <a:buSzPct val="70000"/>
              <a:buFont typeface="Wingdings" panose="05000000000000000000" pitchFamily="2" charset="2"/>
              <a:buAutoNum type="arabicPeriod"/>
            </a:pPr>
            <a:r>
              <a:rPr dirty="0">
                <a:latin typeface="Comic Sans MS" panose="030F0702030302020204" pitchFamily="66" charset="0"/>
              </a:rPr>
              <a:t>Sampling is especially important when the tests used in the study are highly technical or detailed or must be administered or interpreted by experts.</a:t>
            </a:r>
            <a:endParaRPr dirty="0">
              <a:latin typeface="Comic Sans MS" panose="030F0702030302020204" pitchFamily="66" charset="0"/>
            </a:endParaRPr>
          </a:p>
          <a:p>
            <a:pPr marL="609600" indent="-609600" algn="just" eaLnBrk="1" hangingPunct="1">
              <a:lnSpc>
                <a:spcPct val="90000"/>
              </a:lnSpc>
              <a:buClr>
                <a:schemeClr val="accent1"/>
              </a:buClr>
              <a:buSzPct val="70000"/>
              <a:buFont typeface="Wingdings" panose="05000000000000000000" pitchFamily="2" charset="2"/>
              <a:buAutoNum type="arabicPeriod"/>
            </a:pPr>
            <a:r>
              <a:rPr dirty="0">
                <a:latin typeface="Comic Sans MS" panose="030F0702030302020204" pitchFamily="66" charset="0"/>
              </a:rPr>
              <a:t>Sampling allows thorough investigation of the units of observation.</a:t>
            </a:r>
            <a:endParaRPr dirty="0">
              <a:latin typeface="Comic Sans MS" panose="030F0702030302020204" pitchFamily="66" charset="0"/>
            </a:endParaRPr>
          </a:p>
          <a:p>
            <a:pPr marL="609600" indent="-609600" algn="just" eaLnBrk="1" hangingPunct="1">
              <a:lnSpc>
                <a:spcPct val="90000"/>
              </a:lnSpc>
              <a:buClr>
                <a:schemeClr val="accent1"/>
              </a:buClr>
              <a:buSzPct val="70000"/>
              <a:buFont typeface="Wingdings" panose="05000000000000000000" pitchFamily="2" charset="2"/>
              <a:buAutoNum type="arabicPeriod"/>
            </a:pPr>
            <a:r>
              <a:rPr dirty="0">
                <a:latin typeface="Comic Sans MS" panose="030F0702030302020204" pitchFamily="66" charset="0"/>
              </a:rPr>
              <a:t>Sample can be covered more adequately and in more depth in a research project than can a total population.</a:t>
            </a:r>
            <a:endParaRPr dirty="0">
              <a:latin typeface="Comic Sans MS" panose="030F0702030302020204" pitchFamily="66" charset="0"/>
            </a:endParaRPr>
          </a:p>
          <a:p>
            <a:pPr marL="609600" indent="-609600" algn="just" eaLnBrk="1" hangingPunct="1">
              <a:lnSpc>
                <a:spcPct val="90000"/>
              </a:lnSpc>
              <a:buClr>
                <a:schemeClr val="accent1"/>
              </a:buClr>
              <a:buSzPct val="70000"/>
              <a:buFont typeface="Wingdings" panose="05000000000000000000" pitchFamily="2" charset="2"/>
              <a:buAutoNum type="arabicPeriod"/>
            </a:pPr>
            <a:endParaRPr dirty="0">
              <a:latin typeface="Comic Sans MS" panose="030F0702030302020204" pitchFamily="66" charset="0"/>
            </a:endParaRPr>
          </a:p>
          <a:p>
            <a:pPr marL="609600" indent="-609600" algn="just" eaLnBrk="1" hangingPunct="1">
              <a:lnSpc>
                <a:spcPct val="90000"/>
              </a:lnSpc>
              <a:buClr>
                <a:schemeClr val="accent1"/>
              </a:buClr>
              <a:buSzPct val="70000"/>
              <a:buFont typeface="Wingdings" panose="05000000000000000000" pitchFamily="2" charset="2"/>
              <a:buAutoNum type="arabicPeriod"/>
            </a:pPr>
            <a:endParaRPr dirty="0">
              <a:latin typeface="Comic Sans MS" panose="030F0702030302020204" pitchFamily="66"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dirty="0" smtClean="0">
                <a:ln>
                  <a:noFill/>
                </a:ln>
                <a:solidFill>
                  <a:srgbClr val="C00000"/>
                </a:solidFill>
                <a:effectLst/>
                <a:uLnTx/>
                <a:uFillTx/>
                <a:latin typeface="Comic Sans MS" panose="030F0702030302020204" pitchFamily="66" charset="0"/>
                <a:ea typeface="+mj-ea"/>
                <a:cs typeface="+mj-cs"/>
              </a:rPr>
              <a:t>Errors in sampling</a:t>
            </a:r>
            <a:endParaRPr kumimoji="0" lang="en-US" sz="3000" b="0" i="0" u="none" strike="noStrike" kern="1200" cap="small" spc="0" normalizeH="0" baseline="0" noProof="0" dirty="0">
              <a:ln>
                <a:noFill/>
              </a:ln>
              <a:solidFill>
                <a:srgbClr val="C00000"/>
              </a:solidFill>
              <a:effectLst/>
              <a:uLnTx/>
              <a:uFillTx/>
              <a:latin typeface="Comic Sans MS" panose="030F0702030302020204" pitchFamily="66" charset="0"/>
              <a:ea typeface="+mj-ea"/>
              <a:cs typeface="+mj-cs"/>
            </a:endParaRPr>
          </a:p>
        </p:txBody>
      </p:sp>
      <p:graphicFrame>
        <p:nvGraphicFramePr>
          <p:cNvPr id="6" name="Content Placeholder 5"/>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US" sz="3000" b="0" i="0" u="none" strike="noStrike" kern="1200" cap="small" spc="0" normalizeH="0" baseline="0" noProof="0">
              <a:ln>
                <a:noFill/>
              </a:ln>
              <a:solidFill>
                <a:schemeClr val="tx2"/>
              </a:solidFill>
              <a:effectLst/>
              <a:uLnTx/>
              <a:uFillTx/>
              <a:latin typeface="+mj-lt"/>
              <a:ea typeface="+mj-ea"/>
              <a:cs typeface="+mj-cs"/>
            </a:endParaRPr>
          </a:p>
        </p:txBody>
      </p:sp>
      <p:sp>
        <p:nvSpPr>
          <p:cNvPr id="33795" name="Content Placeholder 2"/>
          <p:cNvSpPr>
            <a:spLocks noGrp="1"/>
          </p:cNvSpPr>
          <p:nvPr>
            <p:ph sz="quarter" idx="1"/>
          </p:nvPr>
        </p:nvSpPr>
        <p:spPr/>
        <p:txBody>
          <a:bodyPr vert="horz" wrap="square" lIns="91440" tIns="45720" rIns="91440" bIns="45720" anchor="t" anchorCtr="0"/>
          <a:p>
            <a:pPr algn="ctr" eaLnBrk="1" hangingPunct="1">
              <a:buClr>
                <a:schemeClr val="accent1"/>
              </a:buClr>
              <a:buSzPct val="70000"/>
              <a:buFont typeface="Wingdings" panose="05000000000000000000" pitchFamily="2" charset="2"/>
              <a:buNone/>
            </a:pPr>
            <a:r>
              <a:rPr sz="9600" dirty="0">
                <a:solidFill>
                  <a:srgbClr val="C00000"/>
                </a:solidFill>
                <a:latin typeface="Brush Script MT" panose="03060802040406070304" pitchFamily="66" charset="0"/>
              </a:rPr>
              <a:t>Thank</a:t>
            </a:r>
            <a:endParaRPr sz="9600" dirty="0">
              <a:solidFill>
                <a:srgbClr val="C00000"/>
              </a:solidFill>
              <a:latin typeface="Brush Script MT" panose="03060802040406070304" pitchFamily="66" charset="0"/>
            </a:endParaRPr>
          </a:p>
          <a:p>
            <a:pPr algn="ctr" eaLnBrk="1" hangingPunct="1">
              <a:buClr>
                <a:schemeClr val="accent1"/>
              </a:buClr>
              <a:buSzPct val="70000"/>
              <a:buFont typeface="Wingdings" panose="05000000000000000000" pitchFamily="2" charset="2"/>
              <a:buNone/>
            </a:pPr>
            <a:r>
              <a:rPr sz="9600" dirty="0">
                <a:solidFill>
                  <a:srgbClr val="C00000"/>
                </a:solidFill>
                <a:latin typeface="Brush Script MT" panose="03060802040406070304" pitchFamily="66" charset="0"/>
              </a:rPr>
              <a:t> u!!!!</a:t>
            </a:r>
            <a:endParaRPr sz="9600" dirty="0">
              <a:solidFill>
                <a:srgbClr val="C00000"/>
              </a:solidFill>
              <a:latin typeface="Brush Script MT" panose="03060802040406070304" pitchFamily="6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noChangeArrowheads="1"/>
          </p:cNvSpPr>
          <p:nvPr>
            <p:ph type="title"/>
          </p:nvPr>
        </p:nvSpPr>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3000" b="0" i="0" u="none" strike="noStrike" kern="1200" cap="small" spc="0" normalizeH="0" baseline="0" noProof="0">
                <a:ln>
                  <a:noFill/>
                </a:ln>
                <a:solidFill>
                  <a:schemeClr val="tx2"/>
                </a:solidFill>
                <a:effectLst/>
                <a:uLnTx/>
                <a:uFillTx/>
                <a:latin typeface="Comic Sans MS" panose="030F0702030302020204" pitchFamily="66" charset="0"/>
                <a:ea typeface="+mj-ea"/>
                <a:cs typeface="+mj-cs"/>
              </a:rPr>
              <a:t>References</a:t>
            </a:r>
            <a:endParaRPr kumimoji="0" lang="en-US" sz="3000" b="0" i="0" u="none" strike="noStrike" kern="1200" cap="small" spc="0" normalizeH="0" baseline="0" noProof="0">
              <a:ln>
                <a:noFill/>
              </a:ln>
              <a:solidFill>
                <a:schemeClr val="tx2"/>
              </a:solidFill>
              <a:effectLst/>
              <a:uLnTx/>
              <a:uFillTx/>
              <a:latin typeface="Comic Sans MS" panose="030F0702030302020204" pitchFamily="66" charset="0"/>
              <a:ea typeface="+mj-ea"/>
              <a:cs typeface="+mj-cs"/>
            </a:endParaRPr>
          </a:p>
        </p:txBody>
      </p:sp>
      <p:sp>
        <p:nvSpPr>
          <p:cNvPr id="64515" name="Rectangle 3"/>
          <p:cNvSpPr>
            <a:spLocks noGrp="1" noChangeArrowheads="1"/>
          </p:cNvSpPr>
          <p:nvPr>
            <p:ph sz="quarter" idx="1"/>
          </p:nvPr>
        </p:nvSpPr>
        <p:spPr>
          <a:xfrm>
            <a:off x="949325" y="1676400"/>
            <a:ext cx="7661275" cy="4495800"/>
          </a:xfrm>
        </p:spPr>
        <p:txBody>
          <a:bodyPr vert="horz" wrap="square" lIns="91440" tIns="45720" rIns="91440" bIns="45720" numCol="1" anchor="t" anchorCtr="0" compatLnSpc="1">
            <a:normAutofit fontScale="92500"/>
          </a:bodyPr>
          <a:lstStyle/>
          <a:p>
            <a:pPr marL="609600" marR="0" lvl="0" indent="-609600" algn="just" defTabSz="914400" rtl="0" eaLnBrk="1" fontAlgn="auto" latinLnBrk="0" hangingPunct="1">
              <a:lnSpc>
                <a:spcPct val="100000"/>
              </a:lnSpc>
              <a:spcBef>
                <a:spcPts val="600"/>
              </a:spcBef>
              <a:spcAft>
                <a:spcPts val="0"/>
              </a:spcAft>
              <a:buClr>
                <a:schemeClr val="accent1"/>
              </a:buClr>
              <a:buSzPct val="70000"/>
              <a:buFontTx/>
              <a:buAutoNum type="arabicPeriod"/>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Health research methodology : a guide for training in research methods, World health organization regional Publications, 1993.</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Tx/>
              <a:buAutoNum type="arabicPeriod"/>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Denise F. Polit, Cheryl Tatano Beck. Essentials of Nursing Research Methods, Appraisal, and Utilization, Sixth edition, Lippincott Williams and Wilkins Publishers, 2006.</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Tx/>
              <a:buAutoNum type="arabicPeriod"/>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Brunette D. M. Critical thinking Understanding and evaluating dental research, Quintessence Publication, 1996.</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Tx/>
              <a:buAutoNum type="arabicPeriod"/>
              <a:defRPr/>
            </a:pPr>
            <a:r>
              <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Hiremath S. S.Textbook of Preventive and Community Dentistry, Elsevier publication, 2007.</a:t>
            </a: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609600" marR="0" lvl="0" indent="-609600" algn="just" defTabSz="914400" rtl="0" eaLnBrk="1" fontAlgn="auto" latinLnBrk="0" hangingPunct="1">
              <a:lnSpc>
                <a:spcPct val="100000"/>
              </a:lnSpc>
              <a:spcBef>
                <a:spcPts val="600"/>
              </a:spcBef>
              <a:spcAft>
                <a:spcPts val="0"/>
              </a:spcAft>
              <a:buClr>
                <a:schemeClr val="accent1"/>
              </a:buClr>
              <a:buSzPct val="70000"/>
              <a:buFontTx/>
              <a:buAutoNum type="arabicPeriod"/>
              <a:defRPr/>
            </a:pP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a:p>
            <a:pPr marL="609600" marR="0" lvl="0" indent="-609600" algn="l" defTabSz="914400" rtl="0" eaLnBrk="1" fontAlgn="auto" latinLnBrk="0" hangingPunct="1">
              <a:lnSpc>
                <a:spcPct val="100000"/>
              </a:lnSpc>
              <a:spcBef>
                <a:spcPts val="600"/>
              </a:spcBef>
              <a:spcAft>
                <a:spcPts val="0"/>
              </a:spcAft>
              <a:buClr>
                <a:schemeClr val="accent1"/>
              </a:buClr>
              <a:buSzPct val="70000"/>
              <a:buFont typeface="Wingdings" panose="05000000000000000000" pitchFamily="2" charset="2"/>
              <a:buNone/>
              <a:defRPr/>
            </a:pPr>
            <a:endParaRPr kumimoji="0" lang="en-US" sz="24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0</TotalTime>
  <Words>6935</Words>
  <Application>WPS Presentation</Application>
  <PresentationFormat>On-screen Show (4:3)</PresentationFormat>
  <Paragraphs>196</Paragraphs>
  <Slides>28</Slides>
  <Notes>0</Notes>
  <HiddenSlides>1</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28</vt:i4>
      </vt:variant>
    </vt:vector>
  </HeadingPairs>
  <TitlesOfParts>
    <vt:vector size="41" baseType="lpstr">
      <vt:lpstr>Arial</vt:lpstr>
      <vt:lpstr>SimSun</vt:lpstr>
      <vt:lpstr>Wingdings</vt:lpstr>
      <vt:lpstr>Century Schoolbook</vt:lpstr>
      <vt:lpstr>Wingdings 2</vt:lpstr>
      <vt:lpstr>Wingdings</vt:lpstr>
      <vt:lpstr>Comic Sans MS</vt:lpstr>
      <vt:lpstr>Microsoft YaHei</vt:lpstr>
      <vt:lpstr>Arial Unicode MS</vt:lpstr>
      <vt:lpstr>Calibri</vt:lpstr>
      <vt:lpstr>Times New Roman</vt:lpstr>
      <vt:lpstr>Brush Script MT</vt:lpstr>
      <vt:lpstr>Oriel</vt:lpstr>
      <vt:lpstr>SAMPLING TECHNIQUES</vt:lpstr>
      <vt:lpstr>CONTENTS</vt:lpstr>
      <vt:lpstr>Terminologies </vt:lpstr>
      <vt:lpstr>PowerPoint 演示文稿</vt:lpstr>
      <vt:lpstr>PowerPoint 演示文稿</vt:lpstr>
      <vt:lpstr>SAMPLING DESIGNS</vt:lpstr>
      <vt:lpstr>PowerPoint 演示文稿</vt:lpstr>
      <vt:lpstr>Probability/Random sampling</vt:lpstr>
      <vt:lpstr>Simple random sampling</vt:lpstr>
      <vt:lpstr>PowerPoint 演示文稿</vt:lpstr>
      <vt:lpstr>Stratified random sampling</vt:lpstr>
      <vt:lpstr>Systematic random sampling</vt:lpstr>
      <vt:lpstr>Multistage random sampling</vt:lpstr>
      <vt:lpstr>Multiphase random sampling</vt:lpstr>
      <vt:lpstr>Cluster sampling</vt:lpstr>
      <vt:lpstr>Non-Probability sampling</vt:lpstr>
      <vt:lpstr>Convenience sampling</vt:lpstr>
      <vt:lpstr>Snowball sampling</vt:lpstr>
      <vt:lpstr>Purposive/Judgemental sampling</vt:lpstr>
      <vt:lpstr>Quota sampling</vt:lpstr>
      <vt:lpstr>Golden rule of sample statistics</vt:lpstr>
      <vt:lpstr>Requisites for an reliable sample</vt:lpstr>
      <vt:lpstr>PowerPoint 演示文稿</vt:lpstr>
      <vt:lpstr>PowerPoint 演示文稿</vt:lpstr>
      <vt:lpstr>Advantages</vt:lpstr>
      <vt:lpstr>Errors in sampling</vt:lpstr>
      <vt:lpstr>PowerPoint 演示文稿</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HP</cp:lastModifiedBy>
  <cp:revision>67</cp:revision>
  <dcterms:created xsi:type="dcterms:W3CDTF">2024-01-02T05:41:00Z</dcterms:created>
  <dcterms:modified xsi:type="dcterms:W3CDTF">2024-01-03T09:42:09Z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59BCB28503AD44419E0FC52D3B437827_12</vt:lpwstr>
  </property>
  <property fmtid="{D5CDD505-2E9C-101B-9397-08002B2CF9AE}" pid="4" name="KSOProductBuildVer">
    <vt:lpwstr>1033-12.2.0.13292</vt:lpwstr>
  </property>
</Properties>
</file>