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248" autoAdjust="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1E70C-5462-4D80-BBE2-89690328E1AF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5CFA7-9707-44BE-8399-9BA9774CA2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3F3A7-4B94-4FCD-B128-DCD51B18AEB7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11D98-F966-44CD-823A-96FC2E9F9A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2209800"/>
          </a:xfrm>
        </p:spPr>
        <p:txBody>
          <a:bodyPr>
            <a:noAutofit/>
          </a:bodyPr>
          <a:lstStyle/>
          <a:p>
            <a:r>
              <a:rPr lang="en-US" sz="60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TOOTH MORPHOLOGY AND ACCESS CAVITY PREPARATION</a:t>
            </a:r>
            <a:endParaRPr lang="en-US" sz="6000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534400" cy="2971800"/>
          </a:xfrm>
        </p:spPr>
        <p:txBody>
          <a:bodyPr/>
          <a:lstStyle/>
          <a:p>
            <a:pPr algn="l"/>
            <a:r>
              <a:rPr lang="en-US" i="1" dirty="0" smtClean="0">
                <a:solidFill>
                  <a:srgbClr val="002060"/>
                </a:solidFill>
              </a:rPr>
              <a:t>			</a:t>
            </a:r>
            <a:endParaRPr lang="en-US" b="1" i="1" u="sng" dirty="0" smtClean="0">
              <a:solidFill>
                <a:srgbClr val="002060"/>
              </a:solidFill>
            </a:endParaRPr>
          </a:p>
          <a:p>
            <a:pPr algn="ctr"/>
            <a:r>
              <a:rPr lang="en-US" i="1" dirty="0" smtClean="0">
                <a:solidFill>
                  <a:srgbClr val="002060"/>
                </a:solidFill>
              </a:rPr>
              <a:t>Dr.Neeta Patel		</a:t>
            </a:r>
          </a:p>
          <a:p>
            <a:pPr algn="l"/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dirty="0" smtClean="0"/>
              <a:t>Exernal morphology of crown and root varies from person to person,so does the internal morphology of the cown and root.</a:t>
            </a:r>
          </a:p>
          <a:p>
            <a:endParaRPr lang="en-US" sz="3500" dirty="0" smtClean="0"/>
          </a:p>
          <a:p>
            <a:r>
              <a:rPr lang="en-US" sz="3500" dirty="0" smtClean="0"/>
              <a:t>Changes in the pulp cavity anatomy result from age,disease and trauma.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Pulp cavity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pulp cavity is the central cavity within a tooth and is entirely enclosed  by dentine except at the apical foramen.</a:t>
            </a:r>
          </a:p>
          <a:p>
            <a:endParaRPr lang="en-US" dirty="0" smtClean="0"/>
          </a:p>
          <a:p>
            <a:r>
              <a:rPr lang="en-US" dirty="0" smtClean="0"/>
              <a:t>Pulp cavity may be divided into a                       1) coronal portion</a:t>
            </a:r>
            <a:r>
              <a:rPr lang="en-US" dirty="0"/>
              <a:t>-</a:t>
            </a:r>
            <a:r>
              <a:rPr lang="en-US" dirty="0" smtClean="0"/>
              <a:t> pulp chamber and              2) radicular portion-root canal.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Pulp chamber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anterior teeth ,the pulp chamber gradually merges into the root canal,and this division becomes indistinct.</a:t>
            </a:r>
          </a:p>
          <a:p>
            <a:r>
              <a:rPr lang="en-US" dirty="0" smtClean="0"/>
              <a:t>In multirooted teeth, the pulp cavity consists of a single pulp chamber and usually three root canal,although it may vary from one to four or more.</a:t>
            </a:r>
          </a:p>
          <a:p>
            <a:r>
              <a:rPr lang="en-US" dirty="0" smtClean="0"/>
              <a:t>A </a:t>
            </a:r>
            <a:r>
              <a:rPr lang="en-US" b="1" i="1" dirty="0" smtClean="0"/>
              <a:t>pulp horn</a:t>
            </a:r>
            <a:r>
              <a:rPr lang="en-US" i="1" dirty="0" smtClean="0"/>
              <a:t> </a:t>
            </a:r>
            <a:r>
              <a:rPr lang="en-US" dirty="0" smtClean="0"/>
              <a:t>is an accentuation of the roof of the pulp chamber directly under a cusp or developmental lobe.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floor</a:t>
            </a:r>
            <a:r>
              <a:rPr lang="en-US" dirty="0" smtClean="0"/>
              <a:t> of the pulp chamber runs parallel to the roof and consists of dentine bounding the pulp chamber near the cervical area of the tooth,paricularly dentine forming  the furcation area.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canal orifices</a:t>
            </a:r>
            <a:r>
              <a:rPr lang="en-US" dirty="0" smtClean="0"/>
              <a:t> are openings in the floor of the pulp chamber leading into the root canals.</a:t>
            </a:r>
            <a:r>
              <a:rPr lang="en-US" i="1" dirty="0" smtClean="0"/>
              <a:t>Orifices </a:t>
            </a:r>
            <a:r>
              <a:rPr lang="en-US" dirty="0" smtClean="0"/>
              <a:t>are continuation with both pulp chamber and root canal.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WPS Presentation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TOOTH MORPHOLOGY AND ACCESS CAVITY PREPARATION</vt:lpstr>
      <vt:lpstr>INTRODUCTION</vt:lpstr>
      <vt:lpstr>Pulp cavity</vt:lpstr>
      <vt:lpstr>Pulp chamber</vt:lpstr>
      <vt:lpstr>Slide 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TOOTH MORPHOLOGY AND ACCESS CAVITY PREPARATION</dc:title>
  <dc:creator>Arpit</dc:creator>
  <cp:lastModifiedBy>Admin</cp:lastModifiedBy>
  <cp:revision>126</cp:revision>
  <dcterms:created xsi:type="dcterms:W3CDTF">2015-06-13T08:38:00Z</dcterms:created>
  <dcterms:modified xsi:type="dcterms:W3CDTF">2023-04-03T04:37:30Z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  <property fmtid="{D5CDD505-2E9C-101B-9397-08002B2CF9AE}" pid="3" name="ICV">
    <vt:lpwstr>9326EFAA19ED4899A8AB2EA522205345</vt:lpwstr>
  </property>
  <property fmtid="{D5CDD505-2E9C-101B-9397-08002B2CF9AE}" pid="4" name="KSOProductBuildVer">
    <vt:lpwstr>1033-11.2.0.11513</vt:lpwstr>
  </property>
</Properties>
</file>